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6"/>
  </p:notesMasterIdLst>
  <p:handoutMasterIdLst>
    <p:handoutMasterId r:id="rId17"/>
  </p:handoutMasterIdLst>
  <p:sldIdLst>
    <p:sldId id="256" r:id="rId5"/>
    <p:sldId id="298" r:id="rId6"/>
    <p:sldId id="261" r:id="rId7"/>
    <p:sldId id="299" r:id="rId8"/>
    <p:sldId id="302" r:id="rId9"/>
    <p:sldId id="305" r:id="rId10"/>
    <p:sldId id="296" r:id="rId11"/>
    <p:sldId id="297" r:id="rId12"/>
    <p:sldId id="303" r:id="rId13"/>
    <p:sldId id="304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50564F-E098-4FAB-A1D5-61B885E684A6}">
          <p14:sldIdLst>
            <p14:sldId id="256"/>
            <p14:sldId id="298"/>
            <p14:sldId id="261"/>
            <p14:sldId id="299"/>
            <p14:sldId id="302"/>
            <p14:sldId id="305"/>
            <p14:sldId id="296"/>
            <p14:sldId id="297"/>
            <p14:sldId id="303"/>
            <p14:sldId id="304"/>
            <p14:sldId id="2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 showGuides="1">
      <p:cViewPr>
        <p:scale>
          <a:sx n="100" d="100"/>
          <a:sy n="100" d="100"/>
        </p:scale>
        <p:origin x="174" y="-32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EE95FC5-CD6B-4A50-9262-DC414E16C3EA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1.</a:t>
          </a:r>
          <a:r>
            <a:rPr lang="en-US" dirty="0"/>
            <a:t> </a:t>
          </a:r>
          <a:r>
            <a:rPr lang="en-US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/>
      <dgm:spPr/>
      <dgm:t>
        <a:bodyPr/>
        <a:lstStyle/>
        <a:p>
          <a:endParaRPr lang="en-US"/>
        </a:p>
      </dgm:t>
    </dgm:pt>
    <dgm:pt modelId="{F05611F0-8256-4954-B6CB-ED6B4F2DD39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2.</a:t>
          </a:r>
          <a:r>
            <a:rPr lang="en-US" dirty="0"/>
            <a:t> </a:t>
          </a:r>
          <a:r>
            <a:rPr lang="en-US" b="0" i="0" dirty="0">
              <a:solidFill>
                <a:schemeClr val="tx1">
                  <a:alpha val="60000"/>
                </a:schemeClr>
              </a:solidFill>
            </a:rPr>
            <a:t>Sed ut perspiciatis unde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/>
      <dgm:t>
        <a:bodyPr/>
        <a:lstStyle/>
        <a:p>
          <a:endParaRPr lang="en-US"/>
        </a:p>
      </dgm:t>
    </dgm:pt>
    <dgm:pt modelId="{22625139-F93A-4F3F-A7AA-4923A01AEDF3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3.</a:t>
          </a:r>
          <a:r>
            <a:rPr lang="en-US" dirty="0"/>
            <a:t> </a:t>
          </a:r>
          <a:r>
            <a:rPr lang="en-US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/>
      <dgm:t>
        <a:bodyPr/>
        <a:lstStyle/>
        <a:p>
          <a:endParaRPr lang="en-US"/>
        </a:p>
      </dgm:t>
    </dgm:pt>
    <dgm:pt modelId="{140952D0-0E1D-4F48-9F16-53581487CFA0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4.</a:t>
          </a:r>
          <a:r>
            <a:rPr lang="en-US" dirty="0"/>
            <a:t> </a:t>
          </a:r>
          <a:r>
            <a:rPr lang="en-US" b="0" i="0" dirty="0">
              <a:solidFill>
                <a:schemeClr val="tx1">
                  <a:alpha val="60000"/>
                </a:schemeClr>
              </a:solidFill>
            </a:rPr>
            <a:t>Sed ut perspiciatis unde</a:t>
          </a:r>
          <a:endParaRPr lang="en-US" dirty="0">
            <a:solidFill>
              <a:schemeClr val="tx1">
                <a:alpha val="6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/>
      <dgm:t>
        <a:bodyPr/>
        <a:lstStyle/>
        <a:p>
          <a:endParaRPr lang="en-US"/>
        </a:p>
      </dgm:t>
    </dgm:pt>
    <dgm:pt modelId="{C2F8C7F7-44C4-414A-BCCD-56E91DD0A777}">
      <dgm:prSet/>
      <dgm:spPr/>
      <dgm:t>
        <a:bodyPr/>
        <a:lstStyle/>
        <a:p>
          <a:r>
            <a:rPr lang="en-US" dirty="0">
              <a:solidFill>
                <a:schemeClr val="accent1">
                  <a:lumMod val="50000"/>
                </a:schemeClr>
              </a:solidFill>
            </a:rPr>
            <a:t>Lesson 5.</a:t>
          </a:r>
          <a:r>
            <a:rPr lang="en-US" dirty="0"/>
            <a:t> </a:t>
          </a:r>
          <a:r>
            <a:rPr lang="en-US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539F0B2D-763D-4639-B4AA-CC4EE0B8029F}" type="pres">
      <dgm:prSet presAssocID="{D0F07F19-1F50-4B42-A7A0-278DF9D25BB1}" presName="root" presStyleCnt="0">
        <dgm:presLayoutVars>
          <dgm:dir/>
          <dgm:resizeHandles val="exact"/>
        </dgm:presLayoutVars>
      </dgm:prSet>
      <dgm:spPr/>
    </dgm:pt>
    <dgm:pt modelId="{7C57C5FD-BC94-4852-B3EC-3A72C51988CA}" type="pres">
      <dgm:prSet presAssocID="{2EE95FC5-CD6B-4A50-9262-DC414E16C3EA}" presName="compNode" presStyleCnt="0"/>
      <dgm:spPr/>
    </dgm:pt>
    <dgm:pt modelId="{8D5BCCB0-FE2C-4B39-92FA-86E015360BFE}" type="pres">
      <dgm:prSet presAssocID="{2EE95FC5-CD6B-4A50-9262-DC414E16C3EA}" presName="bgRect" presStyleLbl="bgShp" presStyleIdx="0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B970FC54-593D-4FE9-AFCD-C77EE53A4F01}" type="pres">
      <dgm:prSet presAssocID="{2EE95FC5-CD6B-4A50-9262-DC414E16C3EA}" presName="iconRect" presStyleLbl="node1" presStyleIdx="0" presStyleCnt="5"/>
      <dgm:spPr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8B0477A4-6C5F-46E6-8910-A51FA1F661B5}" type="pres">
      <dgm:prSet presAssocID="{2EE95FC5-CD6B-4A50-9262-DC414E16C3EA}" presName="spaceRect" presStyleCnt="0"/>
      <dgm:spPr/>
    </dgm:pt>
    <dgm:pt modelId="{1002F504-21FD-4710-AB54-6DD4AE8B1DEB}" type="pres">
      <dgm:prSet presAssocID="{2EE95FC5-CD6B-4A50-9262-DC414E16C3EA}" presName="parTx" presStyleLbl="revTx" presStyleIdx="0" presStyleCnt="5" custLinFactNeighborX="-2848">
        <dgm:presLayoutVars>
          <dgm:chMax val="0"/>
          <dgm:chPref val="0"/>
        </dgm:presLayoutVars>
      </dgm:prSet>
      <dgm:spPr/>
    </dgm:pt>
    <dgm:pt modelId="{C5D2D154-D04C-4060-B371-4FA5C99B7538}" type="pres">
      <dgm:prSet presAssocID="{C99EBBB1-E916-471C-83C9-ABE85B42AC26}" presName="sibTrans" presStyleCnt="0"/>
      <dgm:spPr/>
    </dgm:pt>
    <dgm:pt modelId="{0E0B23C8-D5E1-4B41-BDA7-2CE57755BE6A}" type="pres">
      <dgm:prSet presAssocID="{F05611F0-8256-4954-B6CB-ED6B4F2DD397}" presName="compNode" presStyleCnt="0"/>
      <dgm:spPr/>
    </dgm:pt>
    <dgm:pt modelId="{CD05AFB1-E184-456B-B0D2-9C36C4272D02}" type="pres">
      <dgm:prSet presAssocID="{F05611F0-8256-4954-B6CB-ED6B4F2DD397}" presName="bgRect" presStyleLbl="bgShp" presStyleIdx="1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4FDC127-8DFD-4460-AE93-0411105DEB60}" type="pres">
      <dgm:prSet presAssocID="{F05611F0-8256-4954-B6CB-ED6B4F2DD397}" presName="iconRect" presStyleLbl="node1" presStyleIdx="1" presStyleCnt="5"/>
      <dgm:spPr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58414D7F-A9B2-47FB-8B18-5EF591AE26CC}" type="pres">
      <dgm:prSet presAssocID="{F05611F0-8256-4954-B6CB-ED6B4F2DD397}" presName="spaceRect" presStyleCnt="0"/>
      <dgm:spPr/>
    </dgm:pt>
    <dgm:pt modelId="{1A91019B-6FF6-4E88-A622-AA77E19BE965}" type="pres">
      <dgm:prSet presAssocID="{F05611F0-8256-4954-B6CB-ED6B4F2DD397}" presName="parTx" presStyleLbl="revTx" presStyleIdx="1" presStyleCnt="5" custLinFactNeighborX="-2848">
        <dgm:presLayoutVars>
          <dgm:chMax val="0"/>
          <dgm:chPref val="0"/>
        </dgm:presLayoutVars>
      </dgm:prSet>
      <dgm:spPr/>
    </dgm:pt>
    <dgm:pt modelId="{7016EE3B-7F4A-42C5-A09F-919C1401C4BC}" type="pres">
      <dgm:prSet presAssocID="{6BD5265A-8333-420D-BDB2-65F10B3EBD76}" presName="sibTrans" presStyleCnt="0"/>
      <dgm:spPr/>
    </dgm:pt>
    <dgm:pt modelId="{815AA52A-6D18-4177-AE6D-E0559FAFDE78}" type="pres">
      <dgm:prSet presAssocID="{22625139-F93A-4F3F-A7AA-4923A01AEDF3}" presName="compNode" presStyleCnt="0"/>
      <dgm:spPr/>
    </dgm:pt>
    <dgm:pt modelId="{A8176E5D-B119-4234-91AB-EFE9C2CF80B7}" type="pres">
      <dgm:prSet presAssocID="{22625139-F93A-4F3F-A7AA-4923A01AEDF3}" presName="bgRect" presStyleLbl="bgShp" presStyleIdx="2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DB85AE0A-C466-4604-9C2E-87F8EA52DD0F}" type="pres">
      <dgm:prSet presAssocID="{22625139-F93A-4F3F-A7AA-4923A01AEDF3}" presName="iconRect" presStyleLbl="node1" presStyleIdx="2" presStyleCnt="5"/>
      <dgm:spPr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A8722341-C6F1-4D89-89A6-4EF02F8B76E1}" type="pres">
      <dgm:prSet presAssocID="{22625139-F93A-4F3F-A7AA-4923A01AEDF3}" presName="spaceRect" presStyleCnt="0"/>
      <dgm:spPr/>
    </dgm:pt>
    <dgm:pt modelId="{5A5E0268-7557-41F6-A6CC-892DF11AAC18}" type="pres">
      <dgm:prSet presAssocID="{22625139-F93A-4F3F-A7AA-4923A01AEDF3}" presName="parTx" presStyleLbl="revTx" presStyleIdx="2" presStyleCnt="5" custLinFactNeighborX="-2848">
        <dgm:presLayoutVars>
          <dgm:chMax val="0"/>
          <dgm:chPref val="0"/>
        </dgm:presLayoutVars>
      </dgm:prSet>
      <dgm:spPr/>
    </dgm:pt>
    <dgm:pt modelId="{5ACA2613-1755-4541-BF52-A7AD043980F4}" type="pres">
      <dgm:prSet presAssocID="{A8E2FA08-4DD4-4654-A85D-9A99162D6201}" presName="sibTrans" presStyleCnt="0"/>
      <dgm:spPr/>
    </dgm:pt>
    <dgm:pt modelId="{D58F1FE7-CDEB-42F6-BC01-82FB71EDF9C0}" type="pres">
      <dgm:prSet presAssocID="{140952D0-0E1D-4F48-9F16-53581487CFA0}" presName="compNode" presStyleCnt="0"/>
      <dgm:spPr/>
    </dgm:pt>
    <dgm:pt modelId="{A102E018-9C2C-4317-8572-9362E8FC1AF8}" type="pres">
      <dgm:prSet presAssocID="{140952D0-0E1D-4F48-9F16-53581487CFA0}" presName="bgRect" presStyleLbl="bgShp" presStyleIdx="3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3353CF1D-5822-47BA-A6C2-AC7DC94D5A9C}" type="pres">
      <dgm:prSet presAssocID="{140952D0-0E1D-4F48-9F16-53581487CFA0}" presName="iconRect" presStyleLbl="node1" presStyleIdx="3" presStyleCnt="5"/>
      <dgm:spPr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0326715C-7787-454B-B5D4-2E4B73514584}" type="pres">
      <dgm:prSet presAssocID="{140952D0-0E1D-4F48-9F16-53581487CFA0}" presName="spaceRect" presStyleCnt="0"/>
      <dgm:spPr/>
    </dgm:pt>
    <dgm:pt modelId="{B05634FC-081B-4BC5-BE4E-70E96448CBC7}" type="pres">
      <dgm:prSet presAssocID="{140952D0-0E1D-4F48-9F16-53581487CFA0}" presName="parTx" presStyleLbl="revTx" presStyleIdx="3" presStyleCnt="5" custLinFactNeighborX="-2848">
        <dgm:presLayoutVars>
          <dgm:chMax val="0"/>
          <dgm:chPref val="0"/>
        </dgm:presLayoutVars>
      </dgm:prSet>
      <dgm:spPr/>
    </dgm:pt>
    <dgm:pt modelId="{941E5EAA-3190-4C8A-9550-C01AB013F3B6}" type="pres">
      <dgm:prSet presAssocID="{2804F27C-9BA9-4D07-AB02-74BE7DFA2C0E}" presName="sibTrans" presStyleCnt="0"/>
      <dgm:spPr/>
    </dgm:pt>
    <dgm:pt modelId="{E4485791-256C-479D-93C2-2AB8EE372B1D}" type="pres">
      <dgm:prSet presAssocID="{C2F8C7F7-44C4-414A-BCCD-56E91DD0A777}" presName="compNode" presStyleCnt="0"/>
      <dgm:spPr/>
    </dgm:pt>
    <dgm:pt modelId="{E3FB0205-9E6F-404E-BB9F-D3662F49AF1C}" type="pres">
      <dgm:prSet presAssocID="{C2F8C7F7-44C4-414A-BCCD-56E91DD0A777}" presName="bgRect" presStyleLbl="bgShp" presStyleIdx="4" presStyleCnt="5"/>
      <dgm:spPr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</dgm:spPr>
    </dgm:pt>
    <dgm:pt modelId="{7169F0BE-38ED-4AA0-BD0F-6AEA778C8DB9}" type="pres">
      <dgm:prSet presAssocID="{C2F8C7F7-44C4-414A-BCCD-56E91DD0A777}" presName="iconRect" presStyleLbl="node1" presStyleIdx="4" presStyleCnt="5"/>
      <dgm:spPr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58BC7B20-3838-469F-BE20-773F9621E096}" type="pres">
      <dgm:prSet presAssocID="{C2F8C7F7-44C4-414A-BCCD-56E91DD0A777}" presName="spaceRect" presStyleCnt="0"/>
      <dgm:spPr/>
    </dgm:pt>
    <dgm:pt modelId="{EB0F5FA3-DAEB-4780-B272-E569966A52CF}" type="pres">
      <dgm:prSet presAssocID="{C2F8C7F7-44C4-414A-BCCD-56E91DD0A777}" presName="parTx" presStyleLbl="revTx" presStyleIdx="4" presStyleCnt="5" custLinFactNeighborX="-3204">
        <dgm:presLayoutVars>
          <dgm:chMax val="0"/>
          <dgm:chPref val="0"/>
        </dgm:presLayoutVars>
      </dgm:prSet>
      <dgm:spPr/>
    </dgm:pt>
  </dgm:ptLst>
  <dgm:cxnLst>
    <dgm:cxn modelId="{FAEA9C64-F0D3-4558-9A35-23F0581DC7BF}" type="presOf" srcId="{140952D0-0E1D-4F48-9F16-53581487CFA0}" destId="{B05634FC-081B-4BC5-BE4E-70E96448CBC7}" srcOrd="0" destOrd="0" presId="urn:microsoft.com/office/officeart/2018/2/layout/IconVerticalSolidList"/>
    <dgm:cxn modelId="{E901F845-631E-42AD-82B2-653DA40B389B}" type="presOf" srcId="{C2F8C7F7-44C4-414A-BCCD-56E91DD0A777}" destId="{EB0F5FA3-DAEB-4780-B272-E569966A52CF}" srcOrd="0" destOrd="0" presId="urn:microsoft.com/office/officeart/2018/2/layout/IconVerticalSolidList"/>
    <dgm:cxn modelId="{D28FE450-D56C-43DC-901C-B2275D62B369}" type="presOf" srcId="{2EE95FC5-CD6B-4A50-9262-DC414E16C3EA}" destId="{1002F504-21FD-4710-AB54-6DD4AE8B1DEB}" srcOrd="0" destOrd="0" presId="urn:microsoft.com/office/officeart/2018/2/layout/IconVerticalSolidList"/>
    <dgm:cxn modelId="{09B52955-21F8-4660-80B5-8AC2F661638E}" type="presOf" srcId="{22625139-F93A-4F3F-A7AA-4923A01AEDF3}" destId="{5A5E0268-7557-41F6-A6CC-892DF11AAC18}" srcOrd="0" destOrd="0" presId="urn:microsoft.com/office/officeart/2018/2/layout/IconVerticalSolidList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FA896689-06F0-4649-9FF7-0D3A04B5B25E}" type="presOf" srcId="{D0F07F19-1F50-4B42-A7A0-278DF9D25BB1}" destId="{539F0B2D-763D-4639-B4AA-CC4EE0B8029F}" srcOrd="0" destOrd="0" presId="urn:microsoft.com/office/officeart/2018/2/layout/IconVerticalSolidList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3CC82EFE-ECBC-4EF1-9AD1-94F2F4D0F7F0}" type="presOf" srcId="{F05611F0-8256-4954-B6CB-ED6B4F2DD397}" destId="{1A91019B-6FF6-4E88-A622-AA77E19BE965}" srcOrd="0" destOrd="0" presId="urn:microsoft.com/office/officeart/2018/2/layout/IconVerticalSolidList"/>
    <dgm:cxn modelId="{3141AECC-0824-4D33-B56E-0AA0BF76ADC4}" type="presParOf" srcId="{539F0B2D-763D-4639-B4AA-CC4EE0B8029F}" destId="{7C57C5FD-BC94-4852-B3EC-3A72C51988CA}" srcOrd="0" destOrd="0" presId="urn:microsoft.com/office/officeart/2018/2/layout/IconVerticalSolidList"/>
    <dgm:cxn modelId="{91B124C7-32BD-48C5-A045-6B89C6FA61EE}" type="presParOf" srcId="{7C57C5FD-BC94-4852-B3EC-3A72C51988CA}" destId="{8D5BCCB0-FE2C-4B39-92FA-86E015360BFE}" srcOrd="0" destOrd="0" presId="urn:microsoft.com/office/officeart/2018/2/layout/IconVerticalSolidList"/>
    <dgm:cxn modelId="{5C408221-FD1D-4546-A6E6-8330B2208253}" type="presParOf" srcId="{7C57C5FD-BC94-4852-B3EC-3A72C51988CA}" destId="{B970FC54-593D-4FE9-AFCD-C77EE53A4F01}" srcOrd="1" destOrd="0" presId="urn:microsoft.com/office/officeart/2018/2/layout/IconVerticalSolidList"/>
    <dgm:cxn modelId="{935E623E-CFDC-4AF8-B6EA-214446B4F401}" type="presParOf" srcId="{7C57C5FD-BC94-4852-B3EC-3A72C51988CA}" destId="{8B0477A4-6C5F-46E6-8910-A51FA1F661B5}" srcOrd="2" destOrd="0" presId="urn:microsoft.com/office/officeart/2018/2/layout/IconVerticalSolidList"/>
    <dgm:cxn modelId="{1E88C30E-19D9-4E39-B8C1-CD0573176A9E}" type="presParOf" srcId="{7C57C5FD-BC94-4852-B3EC-3A72C51988CA}" destId="{1002F504-21FD-4710-AB54-6DD4AE8B1DEB}" srcOrd="3" destOrd="0" presId="urn:microsoft.com/office/officeart/2018/2/layout/IconVerticalSolidList"/>
    <dgm:cxn modelId="{D98E3B47-5678-4183-ABFE-C52A79C56F19}" type="presParOf" srcId="{539F0B2D-763D-4639-B4AA-CC4EE0B8029F}" destId="{C5D2D154-D04C-4060-B371-4FA5C99B7538}" srcOrd="1" destOrd="0" presId="urn:microsoft.com/office/officeart/2018/2/layout/IconVerticalSolidList"/>
    <dgm:cxn modelId="{1C8B9CA9-55DE-4C4A-B6C3-9BF7170578A8}" type="presParOf" srcId="{539F0B2D-763D-4639-B4AA-CC4EE0B8029F}" destId="{0E0B23C8-D5E1-4B41-BDA7-2CE57755BE6A}" srcOrd="2" destOrd="0" presId="urn:microsoft.com/office/officeart/2018/2/layout/IconVerticalSolidList"/>
    <dgm:cxn modelId="{59E394A4-2CB8-4285-8A2E-C7AD9707C88A}" type="presParOf" srcId="{0E0B23C8-D5E1-4B41-BDA7-2CE57755BE6A}" destId="{CD05AFB1-E184-456B-B0D2-9C36C4272D02}" srcOrd="0" destOrd="0" presId="urn:microsoft.com/office/officeart/2018/2/layout/IconVerticalSolidList"/>
    <dgm:cxn modelId="{017797BA-DA8F-42A6-9B4B-2E3B232A9487}" type="presParOf" srcId="{0E0B23C8-D5E1-4B41-BDA7-2CE57755BE6A}" destId="{74FDC127-8DFD-4460-AE93-0411105DEB60}" srcOrd="1" destOrd="0" presId="urn:microsoft.com/office/officeart/2018/2/layout/IconVerticalSolidList"/>
    <dgm:cxn modelId="{75F07183-B2DD-4414-A5B8-8308084B8E3F}" type="presParOf" srcId="{0E0B23C8-D5E1-4B41-BDA7-2CE57755BE6A}" destId="{58414D7F-A9B2-47FB-8B18-5EF591AE26CC}" srcOrd="2" destOrd="0" presId="urn:microsoft.com/office/officeart/2018/2/layout/IconVerticalSolidList"/>
    <dgm:cxn modelId="{04F8BED2-D78F-4CD5-BBBC-7FC8C9F8F207}" type="presParOf" srcId="{0E0B23C8-D5E1-4B41-BDA7-2CE57755BE6A}" destId="{1A91019B-6FF6-4E88-A622-AA77E19BE965}" srcOrd="3" destOrd="0" presId="urn:microsoft.com/office/officeart/2018/2/layout/IconVerticalSolidList"/>
    <dgm:cxn modelId="{BCFD135B-FCED-466E-9159-B02BFE9D4001}" type="presParOf" srcId="{539F0B2D-763D-4639-B4AA-CC4EE0B8029F}" destId="{7016EE3B-7F4A-42C5-A09F-919C1401C4BC}" srcOrd="3" destOrd="0" presId="urn:microsoft.com/office/officeart/2018/2/layout/IconVerticalSolidList"/>
    <dgm:cxn modelId="{58EF4718-ACD6-43F8-805B-D62F90D9A920}" type="presParOf" srcId="{539F0B2D-763D-4639-B4AA-CC4EE0B8029F}" destId="{815AA52A-6D18-4177-AE6D-E0559FAFDE78}" srcOrd="4" destOrd="0" presId="urn:microsoft.com/office/officeart/2018/2/layout/IconVerticalSolidList"/>
    <dgm:cxn modelId="{D1615F48-ADED-4C2B-BB8A-59749B8AE730}" type="presParOf" srcId="{815AA52A-6D18-4177-AE6D-E0559FAFDE78}" destId="{A8176E5D-B119-4234-91AB-EFE9C2CF80B7}" srcOrd="0" destOrd="0" presId="urn:microsoft.com/office/officeart/2018/2/layout/IconVerticalSolidList"/>
    <dgm:cxn modelId="{79312827-D440-4AF8-9B00-B884A9E4A3BB}" type="presParOf" srcId="{815AA52A-6D18-4177-AE6D-E0559FAFDE78}" destId="{DB85AE0A-C466-4604-9C2E-87F8EA52DD0F}" srcOrd="1" destOrd="0" presId="urn:microsoft.com/office/officeart/2018/2/layout/IconVerticalSolidList"/>
    <dgm:cxn modelId="{E7924D5D-988A-4115-9A93-08F335B8947A}" type="presParOf" srcId="{815AA52A-6D18-4177-AE6D-E0559FAFDE78}" destId="{A8722341-C6F1-4D89-89A6-4EF02F8B76E1}" srcOrd="2" destOrd="0" presId="urn:microsoft.com/office/officeart/2018/2/layout/IconVerticalSolidList"/>
    <dgm:cxn modelId="{C6AD5C36-9185-4F14-9584-D2A1D2C97E1C}" type="presParOf" srcId="{815AA52A-6D18-4177-AE6D-E0559FAFDE78}" destId="{5A5E0268-7557-41F6-A6CC-892DF11AAC18}" srcOrd="3" destOrd="0" presId="urn:microsoft.com/office/officeart/2018/2/layout/IconVerticalSolidList"/>
    <dgm:cxn modelId="{7CC5D15E-F8FA-444A-AC16-03C2AF2F8435}" type="presParOf" srcId="{539F0B2D-763D-4639-B4AA-CC4EE0B8029F}" destId="{5ACA2613-1755-4541-BF52-A7AD043980F4}" srcOrd="5" destOrd="0" presId="urn:microsoft.com/office/officeart/2018/2/layout/IconVerticalSolidList"/>
    <dgm:cxn modelId="{459894C0-6852-4DFB-AB0C-15C59FA57691}" type="presParOf" srcId="{539F0B2D-763D-4639-B4AA-CC4EE0B8029F}" destId="{D58F1FE7-CDEB-42F6-BC01-82FB71EDF9C0}" srcOrd="6" destOrd="0" presId="urn:microsoft.com/office/officeart/2018/2/layout/IconVerticalSolidList"/>
    <dgm:cxn modelId="{14EE37A9-59E2-472A-B59D-2230A528B9EE}" type="presParOf" srcId="{D58F1FE7-CDEB-42F6-BC01-82FB71EDF9C0}" destId="{A102E018-9C2C-4317-8572-9362E8FC1AF8}" srcOrd="0" destOrd="0" presId="urn:microsoft.com/office/officeart/2018/2/layout/IconVerticalSolidList"/>
    <dgm:cxn modelId="{DA750973-958E-459C-8387-641E8911B272}" type="presParOf" srcId="{D58F1FE7-CDEB-42F6-BC01-82FB71EDF9C0}" destId="{3353CF1D-5822-47BA-A6C2-AC7DC94D5A9C}" srcOrd="1" destOrd="0" presId="urn:microsoft.com/office/officeart/2018/2/layout/IconVerticalSolidList"/>
    <dgm:cxn modelId="{62D5D3B0-A3FA-4D1D-8E7C-76B0202DCF7E}" type="presParOf" srcId="{D58F1FE7-CDEB-42F6-BC01-82FB71EDF9C0}" destId="{0326715C-7787-454B-B5D4-2E4B73514584}" srcOrd="2" destOrd="0" presId="urn:microsoft.com/office/officeart/2018/2/layout/IconVerticalSolidList"/>
    <dgm:cxn modelId="{BB5FA47B-6E17-41EB-8EF7-D7734FFE7C72}" type="presParOf" srcId="{D58F1FE7-CDEB-42F6-BC01-82FB71EDF9C0}" destId="{B05634FC-081B-4BC5-BE4E-70E96448CBC7}" srcOrd="3" destOrd="0" presId="urn:microsoft.com/office/officeart/2018/2/layout/IconVerticalSolidList"/>
    <dgm:cxn modelId="{45BA8686-C800-4DF7-8561-A1CCEF354961}" type="presParOf" srcId="{539F0B2D-763D-4639-B4AA-CC4EE0B8029F}" destId="{941E5EAA-3190-4C8A-9550-C01AB013F3B6}" srcOrd="7" destOrd="0" presId="urn:microsoft.com/office/officeart/2018/2/layout/IconVerticalSolidList"/>
    <dgm:cxn modelId="{68B47999-4EDD-48C8-9446-785154B26990}" type="presParOf" srcId="{539F0B2D-763D-4639-B4AA-CC4EE0B8029F}" destId="{E4485791-256C-479D-93C2-2AB8EE372B1D}" srcOrd="8" destOrd="0" presId="urn:microsoft.com/office/officeart/2018/2/layout/IconVerticalSolidList"/>
    <dgm:cxn modelId="{68222549-0ADC-4DDE-8A37-85CDBE618F3B}" type="presParOf" srcId="{E4485791-256C-479D-93C2-2AB8EE372B1D}" destId="{E3FB0205-9E6F-404E-BB9F-D3662F49AF1C}" srcOrd="0" destOrd="0" presId="urn:microsoft.com/office/officeart/2018/2/layout/IconVerticalSolidList"/>
    <dgm:cxn modelId="{B22CD18D-75A5-4D43-BC73-FCFE070FDE52}" type="presParOf" srcId="{E4485791-256C-479D-93C2-2AB8EE372B1D}" destId="{7169F0BE-38ED-4AA0-BD0F-6AEA778C8DB9}" srcOrd="1" destOrd="0" presId="urn:microsoft.com/office/officeart/2018/2/layout/IconVerticalSolidList"/>
    <dgm:cxn modelId="{E9EF9AA2-ACFB-454C-A417-FD4BEC0253A5}" type="presParOf" srcId="{E4485791-256C-479D-93C2-2AB8EE372B1D}" destId="{58BC7B20-3838-469F-BE20-773F9621E096}" srcOrd="2" destOrd="0" presId="urn:microsoft.com/office/officeart/2018/2/layout/IconVerticalSolidList"/>
    <dgm:cxn modelId="{A0770496-1BBC-4289-8714-0247E119A24C}" type="presParOf" srcId="{E4485791-256C-479D-93C2-2AB8EE372B1D}" destId="{EB0F5FA3-DAEB-4780-B272-E569966A52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17280B-FC62-43F6-8E59-40D3E4E7160F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B700F2-5586-4F06-993B-61B69E8D5B2C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Map</a:t>
          </a:r>
        </a:p>
      </dgm:t>
    </dgm:pt>
    <dgm:pt modelId="{EC1EA70F-65DC-4C32-BE40-6AE8550B4F5A}" type="parTrans" cxnId="{C70992EF-3BB1-4844-891C-2FACEA05E6F3}">
      <dgm:prSet/>
      <dgm:spPr/>
      <dgm:t>
        <a:bodyPr/>
        <a:lstStyle/>
        <a:p>
          <a:endParaRPr lang="en-US"/>
        </a:p>
      </dgm:t>
    </dgm:pt>
    <dgm:pt modelId="{981C2505-640C-41BB-ABA6-7F585F8AFC4D}" type="sibTrans" cxnId="{C70992EF-3BB1-4844-891C-2FACEA05E6F3}">
      <dgm:prSet/>
      <dgm:spPr/>
      <dgm:t>
        <a:bodyPr/>
        <a:lstStyle/>
        <a:p>
          <a:endParaRPr lang="en-US"/>
        </a:p>
      </dgm:t>
    </dgm:pt>
    <dgm:pt modelId="{001208AC-2B83-4157-8BC7-4F75F1BB185F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23E089A8-C021-4217-B1DD-E63492E4945F}" type="parTrans" cxnId="{293C605A-0F05-4710-842B-DF6895DFB245}">
      <dgm:prSet/>
      <dgm:spPr/>
      <dgm:t>
        <a:bodyPr/>
        <a:lstStyle/>
        <a:p>
          <a:endParaRPr lang="en-US"/>
        </a:p>
      </dgm:t>
    </dgm:pt>
    <dgm:pt modelId="{348D66A9-1494-4296-8103-5209B65CA7F6}" type="sibTrans" cxnId="{293C605A-0F05-4710-842B-DF6895DFB245}">
      <dgm:prSet/>
      <dgm:spPr/>
      <dgm:t>
        <a:bodyPr/>
        <a:lstStyle/>
        <a:p>
          <a:endParaRPr lang="en-US"/>
        </a:p>
      </dgm:t>
    </dgm:pt>
    <dgm:pt modelId="{06EFAFF8-AA49-40CF-9BBC-7AC941DCB075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Road</a:t>
          </a:r>
        </a:p>
      </dgm:t>
    </dgm:pt>
    <dgm:pt modelId="{F862937C-98BE-4CF0-899C-98888EA9A521}" type="parTrans" cxnId="{66EC5C68-9DA5-43B3-AA6E-14E91AFE0431}">
      <dgm:prSet/>
      <dgm:spPr/>
      <dgm:t>
        <a:bodyPr/>
        <a:lstStyle/>
        <a:p>
          <a:endParaRPr lang="en-US"/>
        </a:p>
      </dgm:t>
    </dgm:pt>
    <dgm:pt modelId="{A0181A8A-87E6-4483-A087-FF165ADA1415}" type="sibTrans" cxnId="{66EC5C68-9DA5-43B3-AA6E-14E91AFE0431}">
      <dgm:prSet/>
      <dgm:spPr/>
      <dgm:t>
        <a:bodyPr/>
        <a:lstStyle/>
        <a:p>
          <a:endParaRPr lang="en-US"/>
        </a:p>
      </dgm:t>
    </dgm:pt>
    <dgm:pt modelId="{15F5427B-51A0-4B7F-9A84-EF39F600E081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Lorem ipsum dolor sit amet, consectetuer adipiscing elit</a:t>
          </a:r>
        </a:p>
      </dgm:t>
    </dgm:pt>
    <dgm:pt modelId="{E65D1AB5-DA91-429A-AA2B-6443042C7116}" type="parTrans" cxnId="{4229616D-0B30-4C8A-914C-C770AC25F4CF}">
      <dgm:prSet/>
      <dgm:spPr/>
      <dgm:t>
        <a:bodyPr/>
        <a:lstStyle/>
        <a:p>
          <a:endParaRPr lang="en-US"/>
        </a:p>
      </dgm:t>
    </dgm:pt>
    <dgm:pt modelId="{308F166C-FFB3-47DA-B89E-F439DF90B520}" type="sibTrans" cxnId="{4229616D-0B30-4C8A-914C-C770AC25F4CF}">
      <dgm:prSet/>
      <dgm:spPr/>
      <dgm:t>
        <a:bodyPr/>
        <a:lstStyle/>
        <a:p>
          <a:endParaRPr lang="en-US"/>
        </a:p>
      </dgm:t>
    </dgm:pt>
    <dgm:pt modelId="{B46F18F3-713A-45EF-B403-8225C417855E}">
      <dgm:prSet phldrT="[Text]"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/>
        <a:lstStyle/>
        <a:p>
          <a:r>
            <a:rPr lang="en-US" sz="1900" dirty="0">
              <a:solidFill>
                <a:schemeClr val="tx1"/>
              </a:solidFill>
            </a:rPr>
            <a:t>Mountain</a:t>
          </a:r>
        </a:p>
      </dgm:t>
    </dgm:pt>
    <dgm:pt modelId="{800A3811-21A6-40B5-9CE2-D867849DD5EE}" type="parTrans" cxnId="{75160A5F-A4DE-475E-AADF-1BEED1355089}">
      <dgm:prSet/>
      <dgm:spPr/>
      <dgm:t>
        <a:bodyPr/>
        <a:lstStyle/>
        <a:p>
          <a:endParaRPr lang="en-US"/>
        </a:p>
      </dgm:t>
    </dgm:pt>
    <dgm:pt modelId="{3828CE19-B1AD-4122-BD0B-90ACA19E22C8}" type="sibTrans" cxnId="{75160A5F-A4DE-475E-AADF-1BEED1355089}">
      <dgm:prSet/>
      <dgm:spPr/>
      <dgm:t>
        <a:bodyPr/>
        <a:lstStyle/>
        <a:p>
          <a:endParaRPr lang="en-US"/>
        </a:p>
      </dgm:t>
    </dgm:pt>
    <dgm:pt modelId="{B85C7C25-7585-4AF6-B040-2824E08BBFEC}">
      <dgm:prSet phldrT="[Text]" custT="1"/>
      <dgm:spPr>
        <a:noFill/>
        <a:ln>
          <a:noFill/>
        </a:ln>
      </dgm:spPr>
      <dgm:t>
        <a:bodyPr/>
        <a:lstStyle/>
        <a:p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Lorem ipsum dolor sit</a:t>
          </a:r>
          <a:br>
            <a:rPr lang="en-US" sz="16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dirty="0">
              <a:solidFill>
                <a:schemeClr val="accent1">
                  <a:lumMod val="50000"/>
                </a:schemeClr>
              </a:solidFill>
            </a:rPr>
            <a:t>amet, consectetuer adipiscing elit</a:t>
          </a:r>
        </a:p>
      </dgm:t>
    </dgm:pt>
    <dgm:pt modelId="{651755EC-E9D9-4B49-82BE-35553DDA5246}" type="parTrans" cxnId="{5C46EE31-F3BE-444C-85A6-82B089159FD8}">
      <dgm:prSet/>
      <dgm:spPr/>
      <dgm:t>
        <a:bodyPr/>
        <a:lstStyle/>
        <a:p>
          <a:endParaRPr lang="en-US"/>
        </a:p>
      </dgm:t>
    </dgm:pt>
    <dgm:pt modelId="{76ECF19A-5B76-4BF3-83C8-5143AB74468F}" type="sibTrans" cxnId="{5C46EE31-F3BE-444C-85A6-82B089159FD8}">
      <dgm:prSet/>
      <dgm:spPr/>
      <dgm:t>
        <a:bodyPr/>
        <a:lstStyle/>
        <a:p>
          <a:endParaRPr lang="en-US"/>
        </a:p>
      </dgm:t>
    </dgm:pt>
    <dgm:pt modelId="{D6612E20-ED34-4BD5-9123-54E9EE5BDBD0}" type="pres">
      <dgm:prSet presAssocID="{BD17280B-FC62-43F6-8E59-40D3E4E7160F}" presName="rootNode" presStyleCnt="0">
        <dgm:presLayoutVars>
          <dgm:chMax/>
          <dgm:chPref/>
          <dgm:dir/>
          <dgm:animLvl val="lvl"/>
        </dgm:presLayoutVars>
      </dgm:prSet>
      <dgm:spPr/>
    </dgm:pt>
    <dgm:pt modelId="{B4B05896-9BC4-46B1-8C1D-323874E2C10D}" type="pres">
      <dgm:prSet presAssocID="{4BB700F2-5586-4F06-993B-61B69E8D5B2C}" presName="composite" presStyleCnt="0"/>
      <dgm:spPr/>
    </dgm:pt>
    <dgm:pt modelId="{857B4CA8-411B-47F9-AD8E-CC9E8998191B}" type="pres">
      <dgm:prSet presAssocID="{4BB700F2-5586-4F06-993B-61B69E8D5B2C}" presName="ParentText" presStyleLbl="node1" presStyleIdx="0" presStyleCnt="3" custScaleY="183795" custLinFactY="-11158" custLinFactNeighborY="-100000">
        <dgm:presLayoutVars>
          <dgm:chMax val="1"/>
          <dgm:chPref val="1"/>
          <dgm:bulletEnabled val="1"/>
        </dgm:presLayoutVars>
      </dgm:prSet>
      <dgm:spPr/>
    </dgm:pt>
    <dgm:pt modelId="{105CEA98-93B9-4B2D-B9B9-9537AD997164}" type="pres">
      <dgm:prSet presAssocID="{4BB700F2-5586-4F06-993B-61B69E8D5B2C}" presName="Image" presStyleLbl="bgImgPlace1" presStyleIdx="0" presStyleCnt="3" custLinFactNeighborY="-33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082F9D57-96B4-483D-A747-06D859B5D858}" type="pres">
      <dgm:prSet presAssocID="{4BB700F2-5586-4F06-993B-61B69E8D5B2C}" presName="ChildText" presStyleLbl="fgAcc1" presStyleIdx="0" presStyleCnt="3" custScaleX="247876" custLinFactX="-8945" custLinFactY="49222" custLinFactNeighborX="-100000" custLinFactNeighborY="100000">
        <dgm:presLayoutVars>
          <dgm:chMax val="0"/>
          <dgm:chPref val="0"/>
          <dgm:bulletEnabled val="1"/>
        </dgm:presLayoutVars>
      </dgm:prSet>
      <dgm:spPr/>
    </dgm:pt>
    <dgm:pt modelId="{7988FF66-6E7C-43B3-99C6-FA0558526D0B}" type="pres">
      <dgm:prSet presAssocID="{981C2505-640C-41BB-ABA6-7F585F8AFC4D}" presName="sibTrans" presStyleCnt="0"/>
      <dgm:spPr/>
    </dgm:pt>
    <dgm:pt modelId="{7A6D194E-D21C-4316-A81C-C09DEBC24A8D}" type="pres">
      <dgm:prSet presAssocID="{06EFAFF8-AA49-40CF-9BBC-7AC941DCB075}" presName="composite" presStyleCnt="0"/>
      <dgm:spPr/>
    </dgm:pt>
    <dgm:pt modelId="{494B1894-FA4F-4EC1-8E8E-68AEB4899B72}" type="pres">
      <dgm:prSet presAssocID="{06EFAFF8-AA49-40CF-9BBC-7AC941DCB075}" presName="ParentText" presStyleLbl="node1" presStyleIdx="1" presStyleCnt="3" custScaleY="183795" custLinFactY="-11158" custLinFactNeighborX="25798" custLinFactNeighborY="-100000">
        <dgm:presLayoutVars>
          <dgm:chMax val="1"/>
          <dgm:chPref val="1"/>
          <dgm:bulletEnabled val="1"/>
        </dgm:presLayoutVars>
      </dgm:prSet>
      <dgm:spPr/>
    </dgm:pt>
    <dgm:pt modelId="{175B4889-8837-4A51-B8E4-43DED68FD91D}" type="pres">
      <dgm:prSet presAssocID="{06EFAFF8-AA49-40CF-9BBC-7AC941DCB075}" presName="Image" presStyleLbl="bgImgPlace1" presStyleIdx="1" presStyleCnt="3" custLinFactNeighborX="25798" custLinFactNeighborY="-332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DDAD261B-380A-44B9-A99B-A72499989074}" type="pres">
      <dgm:prSet presAssocID="{06EFAFF8-AA49-40CF-9BBC-7AC941DCB075}" presName="ChildText" presStyleLbl="fgAcc1" presStyleIdx="1" presStyleCnt="3" custScaleX="247876" custLinFactY="43940" custLinFactNeighborX="-64075" custLinFactNeighborY="100000">
        <dgm:presLayoutVars>
          <dgm:chMax val="0"/>
          <dgm:chPref val="0"/>
          <dgm:bulletEnabled val="1"/>
        </dgm:presLayoutVars>
      </dgm:prSet>
      <dgm:spPr/>
    </dgm:pt>
    <dgm:pt modelId="{26483D13-C27B-43DB-A088-D4A387B0A313}" type="pres">
      <dgm:prSet presAssocID="{A0181A8A-87E6-4483-A087-FF165ADA1415}" presName="sibTrans" presStyleCnt="0"/>
      <dgm:spPr/>
    </dgm:pt>
    <dgm:pt modelId="{AB1740CB-ECB5-4994-85D8-B662447BD59A}" type="pres">
      <dgm:prSet presAssocID="{B46F18F3-713A-45EF-B403-8225C417855E}" presName="composite" presStyleCnt="0"/>
      <dgm:spPr/>
    </dgm:pt>
    <dgm:pt modelId="{9BB768B8-97D3-4773-9C90-8CAAE2C66A90}" type="pres">
      <dgm:prSet presAssocID="{B46F18F3-713A-45EF-B403-8225C417855E}" presName="ParentText" presStyleLbl="node1" presStyleIdx="2" presStyleCnt="3" custScaleY="183795" custLinFactY="-11158" custLinFactNeighborX="38515" custLinFactNeighborY="-100000">
        <dgm:presLayoutVars>
          <dgm:chMax val="1"/>
          <dgm:chPref val="1"/>
          <dgm:bulletEnabled val="1"/>
        </dgm:presLayoutVars>
      </dgm:prSet>
      <dgm:spPr/>
    </dgm:pt>
    <dgm:pt modelId="{EA1B9F6F-093C-4E75-8A08-13CC63E48A2A}" type="pres">
      <dgm:prSet presAssocID="{B46F18F3-713A-45EF-B403-8225C417855E}" presName="Image" presStyleLbl="bgImgPlace1" presStyleIdx="2" presStyleCnt="3" custLinFactNeighborX="38515" custLinFactNeighborY="-332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6AB589D1-3A2C-4500-AF5C-B9B478C9C905}" type="pres">
      <dgm:prSet presAssocID="{B46F18F3-713A-45EF-B403-8225C417855E}" presName="ChildText" presStyleLbl="fgAcc1" presStyleIdx="2" presStyleCnt="3" custScaleX="247876" custLinFactY="43940" custLinFactNeighborX="-3341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5C46EE31-F3BE-444C-85A6-82B089159FD8}" srcId="{B46F18F3-713A-45EF-B403-8225C417855E}" destId="{B85C7C25-7585-4AF6-B040-2824E08BBFEC}" srcOrd="0" destOrd="0" parTransId="{651755EC-E9D9-4B49-82BE-35553DDA5246}" sibTransId="{76ECF19A-5B76-4BF3-83C8-5143AB74468F}"/>
    <dgm:cxn modelId="{A6C9023B-25D1-40C9-ACD9-7B058BC56855}" type="presOf" srcId="{001208AC-2B83-4157-8BC7-4F75F1BB185F}" destId="{082F9D57-96B4-483D-A747-06D859B5D858}" srcOrd="0" destOrd="0" presId="urn:microsoft.com/office/officeart/2008/layout/TitledPictureBlocks"/>
    <dgm:cxn modelId="{75160A5F-A4DE-475E-AADF-1BEED1355089}" srcId="{BD17280B-FC62-43F6-8E59-40D3E4E7160F}" destId="{B46F18F3-713A-45EF-B403-8225C417855E}" srcOrd="2" destOrd="0" parTransId="{800A3811-21A6-40B5-9CE2-D867849DD5EE}" sibTransId="{3828CE19-B1AD-4122-BD0B-90ACA19E22C8}"/>
    <dgm:cxn modelId="{66EC5C68-9DA5-43B3-AA6E-14E91AFE0431}" srcId="{BD17280B-FC62-43F6-8E59-40D3E4E7160F}" destId="{06EFAFF8-AA49-40CF-9BBC-7AC941DCB075}" srcOrd="1" destOrd="0" parTransId="{F862937C-98BE-4CF0-899C-98888EA9A521}" sibTransId="{A0181A8A-87E6-4483-A087-FF165ADA1415}"/>
    <dgm:cxn modelId="{7D3F154A-43C1-42C2-A461-09848888C224}" type="presOf" srcId="{BD17280B-FC62-43F6-8E59-40D3E4E7160F}" destId="{D6612E20-ED34-4BD5-9123-54E9EE5BDBD0}" srcOrd="0" destOrd="0" presId="urn:microsoft.com/office/officeart/2008/layout/TitledPictureBlocks"/>
    <dgm:cxn modelId="{4229616D-0B30-4C8A-914C-C770AC25F4CF}" srcId="{06EFAFF8-AA49-40CF-9BBC-7AC941DCB075}" destId="{15F5427B-51A0-4B7F-9A84-EF39F600E081}" srcOrd="0" destOrd="0" parTransId="{E65D1AB5-DA91-429A-AA2B-6443042C7116}" sibTransId="{308F166C-FFB3-47DA-B89E-F439DF90B520}"/>
    <dgm:cxn modelId="{3C63D259-E9E6-4D04-9EE1-19E4ABAF10E6}" type="presOf" srcId="{B85C7C25-7585-4AF6-B040-2824E08BBFEC}" destId="{6AB589D1-3A2C-4500-AF5C-B9B478C9C905}" srcOrd="0" destOrd="0" presId="urn:microsoft.com/office/officeart/2008/layout/TitledPictureBlocks"/>
    <dgm:cxn modelId="{293C605A-0F05-4710-842B-DF6895DFB245}" srcId="{4BB700F2-5586-4F06-993B-61B69E8D5B2C}" destId="{001208AC-2B83-4157-8BC7-4F75F1BB185F}" srcOrd="0" destOrd="0" parTransId="{23E089A8-C021-4217-B1DD-E63492E4945F}" sibTransId="{348D66A9-1494-4296-8103-5209B65CA7F6}"/>
    <dgm:cxn modelId="{7471D784-4790-4A6C-947F-350A907943A0}" type="presOf" srcId="{15F5427B-51A0-4B7F-9A84-EF39F600E081}" destId="{DDAD261B-380A-44B9-A99B-A72499989074}" srcOrd="0" destOrd="0" presId="urn:microsoft.com/office/officeart/2008/layout/TitledPictureBlocks"/>
    <dgm:cxn modelId="{3DDB5A85-1963-42F8-95F7-F2E4AB815EA5}" type="presOf" srcId="{4BB700F2-5586-4F06-993B-61B69E8D5B2C}" destId="{857B4CA8-411B-47F9-AD8E-CC9E8998191B}" srcOrd="0" destOrd="0" presId="urn:microsoft.com/office/officeart/2008/layout/TitledPictureBlocks"/>
    <dgm:cxn modelId="{CBCE80A7-5870-456B-B9B2-11115939557A}" type="presOf" srcId="{B46F18F3-713A-45EF-B403-8225C417855E}" destId="{9BB768B8-97D3-4773-9C90-8CAAE2C66A90}" srcOrd="0" destOrd="0" presId="urn:microsoft.com/office/officeart/2008/layout/TitledPictureBlocks"/>
    <dgm:cxn modelId="{85840DAC-B92B-450B-ACC2-AD9143A56E86}" type="presOf" srcId="{06EFAFF8-AA49-40CF-9BBC-7AC941DCB075}" destId="{494B1894-FA4F-4EC1-8E8E-68AEB4899B72}" srcOrd="0" destOrd="0" presId="urn:microsoft.com/office/officeart/2008/layout/TitledPictureBlocks"/>
    <dgm:cxn modelId="{C70992EF-3BB1-4844-891C-2FACEA05E6F3}" srcId="{BD17280B-FC62-43F6-8E59-40D3E4E7160F}" destId="{4BB700F2-5586-4F06-993B-61B69E8D5B2C}" srcOrd="0" destOrd="0" parTransId="{EC1EA70F-65DC-4C32-BE40-6AE8550B4F5A}" sibTransId="{981C2505-640C-41BB-ABA6-7F585F8AFC4D}"/>
    <dgm:cxn modelId="{098B0552-B3CE-4FCF-81A3-7D34ABF12040}" type="presParOf" srcId="{D6612E20-ED34-4BD5-9123-54E9EE5BDBD0}" destId="{B4B05896-9BC4-46B1-8C1D-323874E2C10D}" srcOrd="0" destOrd="0" presId="urn:microsoft.com/office/officeart/2008/layout/TitledPictureBlocks"/>
    <dgm:cxn modelId="{0CCD1343-3463-4222-BEE8-94300DBD3FEB}" type="presParOf" srcId="{B4B05896-9BC4-46B1-8C1D-323874E2C10D}" destId="{857B4CA8-411B-47F9-AD8E-CC9E8998191B}" srcOrd="0" destOrd="0" presId="urn:microsoft.com/office/officeart/2008/layout/TitledPictureBlocks"/>
    <dgm:cxn modelId="{EB2EB5D4-769D-4E18-93FA-66C964CB0AB5}" type="presParOf" srcId="{B4B05896-9BC4-46B1-8C1D-323874E2C10D}" destId="{105CEA98-93B9-4B2D-B9B9-9537AD997164}" srcOrd="1" destOrd="0" presId="urn:microsoft.com/office/officeart/2008/layout/TitledPictureBlocks"/>
    <dgm:cxn modelId="{DF54F60A-AF19-4A6B-93B1-3D208F01EAD7}" type="presParOf" srcId="{B4B05896-9BC4-46B1-8C1D-323874E2C10D}" destId="{082F9D57-96B4-483D-A747-06D859B5D858}" srcOrd="2" destOrd="0" presId="urn:microsoft.com/office/officeart/2008/layout/TitledPictureBlocks"/>
    <dgm:cxn modelId="{FA6DB764-35D6-49F6-92BE-A7903438DCF2}" type="presParOf" srcId="{D6612E20-ED34-4BD5-9123-54E9EE5BDBD0}" destId="{7988FF66-6E7C-43B3-99C6-FA0558526D0B}" srcOrd="1" destOrd="0" presId="urn:microsoft.com/office/officeart/2008/layout/TitledPictureBlocks"/>
    <dgm:cxn modelId="{2F280672-AB37-4B69-8CE2-BB85B1DF3266}" type="presParOf" srcId="{D6612E20-ED34-4BD5-9123-54E9EE5BDBD0}" destId="{7A6D194E-D21C-4316-A81C-C09DEBC24A8D}" srcOrd="2" destOrd="0" presId="urn:microsoft.com/office/officeart/2008/layout/TitledPictureBlocks"/>
    <dgm:cxn modelId="{A418AAB6-8990-4DB4-ABB7-4D4F7F73F886}" type="presParOf" srcId="{7A6D194E-D21C-4316-A81C-C09DEBC24A8D}" destId="{494B1894-FA4F-4EC1-8E8E-68AEB4899B72}" srcOrd="0" destOrd="0" presId="urn:microsoft.com/office/officeart/2008/layout/TitledPictureBlocks"/>
    <dgm:cxn modelId="{9154CDFA-7D17-445D-AD5B-FDC791C9AA4B}" type="presParOf" srcId="{7A6D194E-D21C-4316-A81C-C09DEBC24A8D}" destId="{175B4889-8837-4A51-B8E4-43DED68FD91D}" srcOrd="1" destOrd="0" presId="urn:microsoft.com/office/officeart/2008/layout/TitledPictureBlocks"/>
    <dgm:cxn modelId="{DD6A8FD7-CB2E-4408-BAE2-EDA9337450AE}" type="presParOf" srcId="{7A6D194E-D21C-4316-A81C-C09DEBC24A8D}" destId="{DDAD261B-380A-44B9-A99B-A72499989074}" srcOrd="2" destOrd="0" presId="urn:microsoft.com/office/officeart/2008/layout/TitledPictureBlocks"/>
    <dgm:cxn modelId="{30789869-D076-45B5-BA54-77F433B3819D}" type="presParOf" srcId="{D6612E20-ED34-4BD5-9123-54E9EE5BDBD0}" destId="{26483D13-C27B-43DB-A088-D4A387B0A313}" srcOrd="3" destOrd="0" presId="urn:microsoft.com/office/officeart/2008/layout/TitledPictureBlocks"/>
    <dgm:cxn modelId="{11032FFB-60EF-449D-A26A-A56A7CC74176}" type="presParOf" srcId="{D6612E20-ED34-4BD5-9123-54E9EE5BDBD0}" destId="{AB1740CB-ECB5-4994-85D8-B662447BD59A}" srcOrd="4" destOrd="0" presId="urn:microsoft.com/office/officeart/2008/layout/TitledPictureBlocks"/>
    <dgm:cxn modelId="{F5CBDD39-0FCC-4342-B765-E7DBEB0B9CBA}" type="presParOf" srcId="{AB1740CB-ECB5-4994-85D8-B662447BD59A}" destId="{9BB768B8-97D3-4773-9C90-8CAAE2C66A90}" srcOrd="0" destOrd="0" presId="urn:microsoft.com/office/officeart/2008/layout/TitledPictureBlocks"/>
    <dgm:cxn modelId="{B8C8FB99-1088-4BFD-BCC1-0E08546A61A6}" type="presParOf" srcId="{AB1740CB-ECB5-4994-85D8-B662447BD59A}" destId="{EA1B9F6F-093C-4E75-8A08-13CC63E48A2A}" srcOrd="1" destOrd="0" presId="urn:microsoft.com/office/officeart/2008/layout/TitledPictureBlocks"/>
    <dgm:cxn modelId="{AC95BEF8-ECFF-40DC-B06D-4C9E4FBE2804}" type="presParOf" srcId="{AB1740CB-ECB5-4994-85D8-B662447BD59A}" destId="{6AB589D1-3A2C-4500-AF5C-B9B478C9C90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0EC527-FC73-4BB8-BCA9-B8661905EC0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</dgm:pt>
    <dgm:pt modelId="{E3F0BAD2-119F-440C-9336-9E7D809B9F7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MAP</a:t>
          </a:r>
        </a:p>
      </dgm:t>
    </dgm:pt>
    <dgm:pt modelId="{6F9EF68D-1209-4B59-A575-8F7F015F7E25}" type="parTrans" cxnId="{DAA95642-FA6B-49FC-B670-0245DCCBDDD5}">
      <dgm:prSet/>
      <dgm:spPr/>
      <dgm:t>
        <a:bodyPr/>
        <a:lstStyle/>
        <a:p>
          <a:endParaRPr lang="en-US"/>
        </a:p>
      </dgm:t>
    </dgm:pt>
    <dgm:pt modelId="{2B8ABA9C-C7E8-44AF-A5D7-6C305C7786AB}" type="sibTrans" cxnId="{DAA95642-FA6B-49FC-B670-0245DCCBDDD5}">
      <dgm:prSet/>
      <dgm:spPr/>
      <dgm:t>
        <a:bodyPr/>
        <a:lstStyle/>
        <a:p>
          <a:endParaRPr lang="en-US"/>
        </a:p>
      </dgm:t>
    </dgm:pt>
    <dgm:pt modelId="{029F6C02-E90A-46D6-A163-FBBE6B3B02E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ROAD</a:t>
          </a:r>
        </a:p>
      </dgm:t>
    </dgm:pt>
    <dgm:pt modelId="{1F3D828B-8B48-421A-9D48-5FF1B4D98AB5}" type="parTrans" cxnId="{EE6B32D1-3B2A-439C-950D-01E5C6F3E052}">
      <dgm:prSet/>
      <dgm:spPr/>
      <dgm:t>
        <a:bodyPr/>
        <a:lstStyle/>
        <a:p>
          <a:endParaRPr lang="en-US"/>
        </a:p>
      </dgm:t>
    </dgm:pt>
    <dgm:pt modelId="{89AD5413-D1DA-453C-B463-9CCC1D4BFAD0}" type="sibTrans" cxnId="{EE6B32D1-3B2A-439C-950D-01E5C6F3E052}">
      <dgm:prSet/>
      <dgm:spPr/>
      <dgm:t>
        <a:bodyPr/>
        <a:lstStyle/>
        <a:p>
          <a:endParaRPr lang="en-US"/>
        </a:p>
      </dgm:t>
    </dgm:pt>
    <dgm:pt modelId="{5D3611EA-4CF1-4D37-A9F9-248F484AD44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MOUNTAIN</a:t>
          </a:r>
        </a:p>
      </dgm:t>
    </dgm:pt>
    <dgm:pt modelId="{DB0602FA-F7A2-4A5C-B75D-D92022E25A69}" type="parTrans" cxnId="{0D4C1A44-0939-49D5-901B-2FB2069C2D9E}">
      <dgm:prSet/>
      <dgm:spPr/>
      <dgm:t>
        <a:bodyPr/>
        <a:lstStyle/>
        <a:p>
          <a:endParaRPr lang="en-US"/>
        </a:p>
      </dgm:t>
    </dgm:pt>
    <dgm:pt modelId="{5BB20B1C-706C-45AC-818E-F2A4A0497B17}" type="sibTrans" cxnId="{0D4C1A44-0939-49D5-901B-2FB2069C2D9E}">
      <dgm:prSet/>
      <dgm:spPr/>
      <dgm:t>
        <a:bodyPr/>
        <a:lstStyle/>
        <a:p>
          <a:endParaRPr lang="en-US"/>
        </a:p>
      </dgm:t>
    </dgm:pt>
    <dgm:pt modelId="{FB5DECFE-80A9-4B42-992D-E2E6BA47A685}" type="pres">
      <dgm:prSet presAssocID="{110EC527-FC73-4BB8-BCA9-B8661905EC0C}" presName="root" presStyleCnt="0">
        <dgm:presLayoutVars>
          <dgm:dir/>
          <dgm:resizeHandles val="exact"/>
        </dgm:presLayoutVars>
      </dgm:prSet>
      <dgm:spPr/>
    </dgm:pt>
    <dgm:pt modelId="{790B2303-FF5E-4930-8DB1-8EBFC19A935F}" type="pres">
      <dgm:prSet presAssocID="{E3F0BAD2-119F-440C-9336-9E7D809B9F74}" presName="compNode" presStyleCnt="0"/>
      <dgm:spPr/>
    </dgm:pt>
    <dgm:pt modelId="{2BC80086-FAD2-4337-9774-2D11ADB6338B}" type="pres">
      <dgm:prSet presAssocID="{E3F0BAD2-119F-440C-9336-9E7D809B9F74}" presName="iconBgRect" presStyleLbl="bgShp" presStyleIdx="0" presStyleCnt="3"/>
      <dgm:spPr/>
    </dgm:pt>
    <dgm:pt modelId="{547679B3-5DF2-432F-B901-3F4B938B918B}" type="pres">
      <dgm:prSet presAssocID="{E3F0BAD2-119F-440C-9336-9E7D809B9F7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63E7C388-AA63-4D5C-85CA-44D4A56B3F21}" type="pres">
      <dgm:prSet presAssocID="{E3F0BAD2-119F-440C-9336-9E7D809B9F74}" presName="spaceRect" presStyleCnt="0"/>
      <dgm:spPr/>
    </dgm:pt>
    <dgm:pt modelId="{F497D422-E586-4CF3-B912-222307DB1AF1}" type="pres">
      <dgm:prSet presAssocID="{E3F0BAD2-119F-440C-9336-9E7D809B9F74}" presName="textRect" presStyleLbl="revTx" presStyleIdx="0" presStyleCnt="3">
        <dgm:presLayoutVars>
          <dgm:chMax val="1"/>
          <dgm:chPref val="1"/>
        </dgm:presLayoutVars>
      </dgm:prSet>
      <dgm:spPr/>
    </dgm:pt>
    <dgm:pt modelId="{AA34999D-90FD-40C4-90FE-54B44B49C216}" type="pres">
      <dgm:prSet presAssocID="{2B8ABA9C-C7E8-44AF-A5D7-6C305C7786AB}" presName="sibTrans" presStyleCnt="0"/>
      <dgm:spPr/>
    </dgm:pt>
    <dgm:pt modelId="{9A986550-515A-4BB5-A739-14C607548DB3}" type="pres">
      <dgm:prSet presAssocID="{029F6C02-E90A-46D6-A163-FBBE6B3B02EC}" presName="compNode" presStyleCnt="0"/>
      <dgm:spPr/>
    </dgm:pt>
    <dgm:pt modelId="{84D6A2B4-D034-4471-9540-2B564C1C8C94}" type="pres">
      <dgm:prSet presAssocID="{029F6C02-E90A-46D6-A163-FBBE6B3B02EC}" presName="iconBgRect" presStyleLbl="bgShp" presStyleIdx="1" presStyleCnt="3"/>
      <dgm:spPr/>
    </dgm:pt>
    <dgm:pt modelId="{8EA5C1F8-EBAD-49DC-B916-3B1778787CB8}" type="pres">
      <dgm:prSet presAssocID="{029F6C02-E90A-46D6-A163-FBBE6B3B02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ghway scene"/>
        </a:ext>
      </dgm:extLst>
    </dgm:pt>
    <dgm:pt modelId="{BAC689FF-3ECF-4171-A0CC-3AED22BE073E}" type="pres">
      <dgm:prSet presAssocID="{029F6C02-E90A-46D6-A163-FBBE6B3B02EC}" presName="spaceRect" presStyleCnt="0"/>
      <dgm:spPr/>
    </dgm:pt>
    <dgm:pt modelId="{02334A97-4D09-4C79-B2B5-07BE1FF63668}" type="pres">
      <dgm:prSet presAssocID="{029F6C02-E90A-46D6-A163-FBBE6B3B02EC}" presName="textRect" presStyleLbl="revTx" presStyleIdx="1" presStyleCnt="3">
        <dgm:presLayoutVars>
          <dgm:chMax val="1"/>
          <dgm:chPref val="1"/>
        </dgm:presLayoutVars>
      </dgm:prSet>
      <dgm:spPr/>
    </dgm:pt>
    <dgm:pt modelId="{61DC4152-B044-4689-9F48-A6837758D376}" type="pres">
      <dgm:prSet presAssocID="{89AD5413-D1DA-453C-B463-9CCC1D4BFAD0}" presName="sibTrans" presStyleCnt="0"/>
      <dgm:spPr/>
    </dgm:pt>
    <dgm:pt modelId="{FF1FDFD2-62A2-44E9-B424-C307DA4F5EE2}" type="pres">
      <dgm:prSet presAssocID="{5D3611EA-4CF1-4D37-A9F9-248F484AD446}" presName="compNode" presStyleCnt="0"/>
      <dgm:spPr/>
    </dgm:pt>
    <dgm:pt modelId="{45ED88D5-1FA1-4FD0-90D9-6371DD60718F}" type="pres">
      <dgm:prSet presAssocID="{5D3611EA-4CF1-4D37-A9F9-248F484AD446}" presName="iconBgRect" presStyleLbl="bgShp" presStyleIdx="2" presStyleCnt="3"/>
      <dgm:spPr/>
    </dgm:pt>
    <dgm:pt modelId="{275F9911-9DBD-4B56-BCFF-7F94F0387671}" type="pres">
      <dgm:prSet presAssocID="{5D3611EA-4CF1-4D37-A9F9-248F484AD44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ntains"/>
        </a:ext>
      </dgm:extLst>
    </dgm:pt>
    <dgm:pt modelId="{43DB35EC-C7C0-4164-806E-A00DD238F204}" type="pres">
      <dgm:prSet presAssocID="{5D3611EA-4CF1-4D37-A9F9-248F484AD446}" presName="spaceRect" presStyleCnt="0"/>
      <dgm:spPr/>
    </dgm:pt>
    <dgm:pt modelId="{C0B93E8E-4067-4888-A70B-28FA0A3F3CD3}" type="pres">
      <dgm:prSet presAssocID="{5D3611EA-4CF1-4D37-A9F9-248F484AD44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BD5472E-322F-495E-B919-986F9C50CBFB}" type="presOf" srcId="{029F6C02-E90A-46D6-A163-FBBE6B3B02EC}" destId="{02334A97-4D09-4C79-B2B5-07BE1FF63668}" srcOrd="0" destOrd="0" presId="urn:microsoft.com/office/officeart/2018/5/layout/IconCircleLabelList"/>
    <dgm:cxn modelId="{DAA95642-FA6B-49FC-B670-0245DCCBDDD5}" srcId="{110EC527-FC73-4BB8-BCA9-B8661905EC0C}" destId="{E3F0BAD2-119F-440C-9336-9E7D809B9F74}" srcOrd="0" destOrd="0" parTransId="{6F9EF68D-1209-4B59-A575-8F7F015F7E25}" sibTransId="{2B8ABA9C-C7E8-44AF-A5D7-6C305C7786AB}"/>
    <dgm:cxn modelId="{0D4C1A44-0939-49D5-901B-2FB2069C2D9E}" srcId="{110EC527-FC73-4BB8-BCA9-B8661905EC0C}" destId="{5D3611EA-4CF1-4D37-A9F9-248F484AD446}" srcOrd="2" destOrd="0" parTransId="{DB0602FA-F7A2-4A5C-B75D-D92022E25A69}" sibTransId="{5BB20B1C-706C-45AC-818E-F2A4A0497B17}"/>
    <dgm:cxn modelId="{97A9AF66-CB5B-4C30-86E7-B38AFC0CC35F}" type="presOf" srcId="{5D3611EA-4CF1-4D37-A9F9-248F484AD446}" destId="{C0B93E8E-4067-4888-A70B-28FA0A3F3CD3}" srcOrd="0" destOrd="0" presId="urn:microsoft.com/office/officeart/2018/5/layout/IconCircleLabelList"/>
    <dgm:cxn modelId="{5E9503BF-D14D-4BA5-98A1-9F6E56D102A6}" type="presOf" srcId="{E3F0BAD2-119F-440C-9336-9E7D809B9F74}" destId="{F497D422-E586-4CF3-B912-222307DB1AF1}" srcOrd="0" destOrd="0" presId="urn:microsoft.com/office/officeart/2018/5/layout/IconCircleLabelList"/>
    <dgm:cxn modelId="{EE6B32D1-3B2A-439C-950D-01E5C6F3E052}" srcId="{110EC527-FC73-4BB8-BCA9-B8661905EC0C}" destId="{029F6C02-E90A-46D6-A163-FBBE6B3B02EC}" srcOrd="1" destOrd="0" parTransId="{1F3D828B-8B48-421A-9D48-5FF1B4D98AB5}" sibTransId="{89AD5413-D1DA-453C-B463-9CCC1D4BFAD0}"/>
    <dgm:cxn modelId="{41C706D4-7EDB-4437-A4C0-CDA56BA40B03}" type="presOf" srcId="{110EC527-FC73-4BB8-BCA9-B8661905EC0C}" destId="{FB5DECFE-80A9-4B42-992D-E2E6BA47A685}" srcOrd="0" destOrd="0" presId="urn:microsoft.com/office/officeart/2018/5/layout/IconCircleLabelList"/>
    <dgm:cxn modelId="{00E5860B-1F34-49D2-A0B0-830B5BB8E73C}" type="presParOf" srcId="{FB5DECFE-80A9-4B42-992D-E2E6BA47A685}" destId="{790B2303-FF5E-4930-8DB1-8EBFC19A935F}" srcOrd="0" destOrd="0" presId="urn:microsoft.com/office/officeart/2018/5/layout/IconCircleLabelList"/>
    <dgm:cxn modelId="{CE614D79-197C-48D1-9161-C2831C8FE903}" type="presParOf" srcId="{790B2303-FF5E-4930-8DB1-8EBFC19A935F}" destId="{2BC80086-FAD2-4337-9774-2D11ADB6338B}" srcOrd="0" destOrd="0" presId="urn:microsoft.com/office/officeart/2018/5/layout/IconCircleLabelList"/>
    <dgm:cxn modelId="{D71D3B70-A4C2-4B9E-A1CE-3607BAFBD02F}" type="presParOf" srcId="{790B2303-FF5E-4930-8DB1-8EBFC19A935F}" destId="{547679B3-5DF2-432F-B901-3F4B938B918B}" srcOrd="1" destOrd="0" presId="urn:microsoft.com/office/officeart/2018/5/layout/IconCircleLabelList"/>
    <dgm:cxn modelId="{B92D7A05-3763-4763-939A-AC2FC0D3B713}" type="presParOf" srcId="{790B2303-FF5E-4930-8DB1-8EBFC19A935F}" destId="{63E7C388-AA63-4D5C-85CA-44D4A56B3F21}" srcOrd="2" destOrd="0" presId="urn:microsoft.com/office/officeart/2018/5/layout/IconCircleLabelList"/>
    <dgm:cxn modelId="{09C82F25-B286-4399-8117-C8BD232DD91B}" type="presParOf" srcId="{790B2303-FF5E-4930-8DB1-8EBFC19A935F}" destId="{F497D422-E586-4CF3-B912-222307DB1AF1}" srcOrd="3" destOrd="0" presId="urn:microsoft.com/office/officeart/2018/5/layout/IconCircleLabelList"/>
    <dgm:cxn modelId="{00407316-684C-4FCD-BA52-CBD457B68F46}" type="presParOf" srcId="{FB5DECFE-80A9-4B42-992D-E2E6BA47A685}" destId="{AA34999D-90FD-40C4-90FE-54B44B49C216}" srcOrd="1" destOrd="0" presId="urn:microsoft.com/office/officeart/2018/5/layout/IconCircleLabelList"/>
    <dgm:cxn modelId="{388992FD-F8CA-4DDD-8CD5-ED012108C4E5}" type="presParOf" srcId="{FB5DECFE-80A9-4B42-992D-E2E6BA47A685}" destId="{9A986550-515A-4BB5-A739-14C607548DB3}" srcOrd="2" destOrd="0" presId="urn:microsoft.com/office/officeart/2018/5/layout/IconCircleLabelList"/>
    <dgm:cxn modelId="{730F9FF4-5B0E-499F-87DC-BECE5FBE52C3}" type="presParOf" srcId="{9A986550-515A-4BB5-A739-14C607548DB3}" destId="{84D6A2B4-D034-4471-9540-2B564C1C8C94}" srcOrd="0" destOrd="0" presId="urn:microsoft.com/office/officeart/2018/5/layout/IconCircleLabelList"/>
    <dgm:cxn modelId="{352A7C1D-8F7E-4AB4-8A2B-920D5B4FD458}" type="presParOf" srcId="{9A986550-515A-4BB5-A739-14C607548DB3}" destId="{8EA5C1F8-EBAD-49DC-B916-3B1778787CB8}" srcOrd="1" destOrd="0" presId="urn:microsoft.com/office/officeart/2018/5/layout/IconCircleLabelList"/>
    <dgm:cxn modelId="{84615C52-EBE1-4478-BDF4-A1875D9A26A1}" type="presParOf" srcId="{9A986550-515A-4BB5-A739-14C607548DB3}" destId="{BAC689FF-3ECF-4171-A0CC-3AED22BE073E}" srcOrd="2" destOrd="0" presId="urn:microsoft.com/office/officeart/2018/5/layout/IconCircleLabelList"/>
    <dgm:cxn modelId="{E9D1FD07-46BC-4759-BD3B-FCEF9EA2272D}" type="presParOf" srcId="{9A986550-515A-4BB5-A739-14C607548DB3}" destId="{02334A97-4D09-4C79-B2B5-07BE1FF63668}" srcOrd="3" destOrd="0" presId="urn:microsoft.com/office/officeart/2018/5/layout/IconCircleLabelList"/>
    <dgm:cxn modelId="{32158118-16CC-4423-B499-CC184013A528}" type="presParOf" srcId="{FB5DECFE-80A9-4B42-992D-E2E6BA47A685}" destId="{61DC4152-B044-4689-9F48-A6837758D376}" srcOrd="3" destOrd="0" presId="urn:microsoft.com/office/officeart/2018/5/layout/IconCircleLabelList"/>
    <dgm:cxn modelId="{D1050746-A1BA-4937-B97C-4A05DE23A4E9}" type="presParOf" srcId="{FB5DECFE-80A9-4B42-992D-E2E6BA47A685}" destId="{FF1FDFD2-62A2-44E9-B424-C307DA4F5EE2}" srcOrd="4" destOrd="0" presId="urn:microsoft.com/office/officeart/2018/5/layout/IconCircleLabelList"/>
    <dgm:cxn modelId="{F108FF96-F5E8-41AF-849F-FD57215C9D31}" type="presParOf" srcId="{FF1FDFD2-62A2-44E9-B424-C307DA4F5EE2}" destId="{45ED88D5-1FA1-4FD0-90D9-6371DD60718F}" srcOrd="0" destOrd="0" presId="urn:microsoft.com/office/officeart/2018/5/layout/IconCircleLabelList"/>
    <dgm:cxn modelId="{9943573E-2470-4467-8F8E-00B11A99342D}" type="presParOf" srcId="{FF1FDFD2-62A2-44E9-B424-C307DA4F5EE2}" destId="{275F9911-9DBD-4B56-BCFF-7F94F0387671}" srcOrd="1" destOrd="0" presId="urn:microsoft.com/office/officeart/2018/5/layout/IconCircleLabelList"/>
    <dgm:cxn modelId="{80BCF5E5-7FDB-444F-8D12-0DED629AE308}" type="presParOf" srcId="{FF1FDFD2-62A2-44E9-B424-C307DA4F5EE2}" destId="{43DB35EC-C7C0-4164-806E-A00DD238F204}" srcOrd="2" destOrd="0" presId="urn:microsoft.com/office/officeart/2018/5/layout/IconCircleLabelList"/>
    <dgm:cxn modelId="{F589ED6D-5894-4738-B5C1-85E49A638C47}" type="presParOf" srcId="{FF1FDFD2-62A2-44E9-B424-C307DA4F5EE2}" destId="{C0B93E8E-4067-4888-A70B-28FA0A3F3CD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2400" dirty="0"/>
            <a:t>Lesson 2. </a:t>
          </a:r>
          <a:r>
            <a:rPr lang="en-US" sz="1600" dirty="0">
              <a:solidFill>
                <a:schemeClr val="accent1">
                  <a:lumMod val="20000"/>
                  <a:lumOff val="80000"/>
                </a:schemeClr>
              </a:solidFill>
            </a:rPr>
            <a:t>S</a:t>
          </a:r>
          <a:r>
            <a:rPr lang="en-US" sz="1600" b="0" i="0" dirty="0">
              <a:solidFill>
                <a:schemeClr val="accent1">
                  <a:lumMod val="20000"/>
                  <a:lumOff val="80000"/>
                </a:schemeClr>
              </a:solidFill>
            </a:rPr>
            <a:t>ed ut perspiciatis unde omnis iste natus error sit voluptatem</a:t>
          </a:r>
          <a:endParaRPr lang="en-US" sz="160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3.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4.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S</a:t>
          </a:r>
          <a:r>
            <a:rPr lang="en-US" sz="1600" b="0" i="0" dirty="0">
              <a:solidFill>
                <a:schemeClr val="tx1">
                  <a:alpha val="70000"/>
                </a:schemeClr>
              </a:solidFill>
            </a:rPr>
            <a:t>ed ut perspiciatis unde omnis iste natus error sit voluptatem</a:t>
          </a:r>
          <a:endParaRPr lang="en-US" sz="1600" dirty="0">
            <a:solidFill>
              <a:schemeClr val="tx1">
                <a:alpha val="7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2F8C7F7-44C4-414A-BCCD-56E91DD0A777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5.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r>
            <a:rPr lang="en-US" sz="16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</a:rPr>
            <a:t>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1</a:t>
          </a:r>
          <a:r>
            <a:rPr lang="ru-RU" sz="24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endParaRPr lang="en-US" sz="2000" dirty="0">
            <a:solidFill>
              <a:schemeClr val="tx1">
                <a:alpha val="70000"/>
              </a:schemeClr>
            </a:solidFill>
          </a:endParaRP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25D33812-34D6-4226-A6D4-51F7D7EAA1C7}" type="pres">
      <dgm:prSet presAssocID="{D0F07F19-1F50-4B42-A7A0-278DF9D25BB1}" presName="FiveNodes_1" presStyleLbl="node1" presStyleIdx="0" presStyleCnt="5" custLinFactNeighborX="4" custLinFactNeighborY="-8469">
        <dgm:presLayoutVars>
          <dgm:bulletEnabled val="1"/>
        </dgm:presLayoutVars>
      </dgm:prSet>
      <dgm:spPr>
        <a:prstGeom prst="rect">
          <a:avLst/>
        </a:prstGeom>
      </dgm:spPr>
    </dgm:pt>
    <dgm:pt modelId="{7C86B145-1C2E-46BD-BE62-C42C80C5A654}" type="pres">
      <dgm:prSet presAssocID="{D0F07F19-1F50-4B42-A7A0-278DF9D25BB1}" presName="FiveNodes_2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862B5B41-53F5-454A-B8E6-70B721DC8B9A}" type="pres">
      <dgm:prSet presAssocID="{D0F07F19-1F50-4B42-A7A0-278DF9D25BB1}" presName="FiveNodes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134E212-FDD1-424A-968F-869017AD5171}" type="pres">
      <dgm:prSet presAssocID="{D0F07F19-1F50-4B42-A7A0-278DF9D25BB1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CB462FF-72B3-4BFA-B916-65C5CB432162}" type="pres">
      <dgm:prSet presAssocID="{D0F07F19-1F50-4B42-A7A0-278DF9D25BB1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CB2EC4F-D832-4AE2-86CC-14F684CFA4E5}" type="pres">
      <dgm:prSet presAssocID="{D0F07F19-1F50-4B42-A7A0-278DF9D25BB1}" presName="FiveConn_1-2" presStyleLbl="fgAccFollowNode1" presStyleIdx="0" presStyleCnt="4" custLinFactNeighborX="-50815">
        <dgm:presLayoutVars>
          <dgm:bulletEnabled val="1"/>
        </dgm:presLayoutVars>
      </dgm:prSet>
      <dgm:spPr/>
    </dgm:pt>
    <dgm:pt modelId="{03DA9257-7161-48BA-BB8E-B2323EF3B158}" type="pres">
      <dgm:prSet presAssocID="{D0F07F19-1F50-4B42-A7A0-278DF9D25BB1}" presName="FiveConn_2-3" presStyleLbl="fgAccFollowNode1" presStyleIdx="1" presStyleCnt="4" custLinFactNeighborX="-50815">
        <dgm:presLayoutVars>
          <dgm:bulletEnabled val="1"/>
        </dgm:presLayoutVars>
      </dgm:prSet>
      <dgm:spPr/>
    </dgm:pt>
    <dgm:pt modelId="{6FEE3320-F765-411D-B4AD-9D1CFC5DEDDD}" type="pres">
      <dgm:prSet presAssocID="{D0F07F19-1F50-4B42-A7A0-278DF9D25BB1}" presName="FiveConn_3-4" presStyleLbl="fgAccFollowNode1" presStyleIdx="2" presStyleCnt="4" custLinFactNeighborX="-50815">
        <dgm:presLayoutVars>
          <dgm:bulletEnabled val="1"/>
        </dgm:presLayoutVars>
      </dgm:prSet>
      <dgm:spPr/>
    </dgm:pt>
    <dgm:pt modelId="{E32DC1E0-C267-4605-BE6F-5701FC898420}" type="pres">
      <dgm:prSet presAssocID="{D0F07F19-1F50-4B42-A7A0-278DF9D25BB1}" presName="FiveConn_4-5" presStyleLbl="fgAccFollowNode1" presStyleIdx="3" presStyleCnt="4" custLinFactNeighborX="-50815">
        <dgm:presLayoutVars>
          <dgm:bulletEnabled val="1"/>
        </dgm:presLayoutVars>
      </dgm:prSet>
      <dgm:spPr/>
    </dgm:pt>
    <dgm:pt modelId="{A130DAD6-1C3C-4736-BA6C-AFB4505579B9}" type="pres">
      <dgm:prSet presAssocID="{D0F07F19-1F50-4B42-A7A0-278DF9D25BB1}" presName="FiveNodes_1_text" presStyleLbl="node1" presStyleIdx="4" presStyleCnt="5">
        <dgm:presLayoutVars>
          <dgm:bulletEnabled val="1"/>
        </dgm:presLayoutVars>
      </dgm:prSet>
      <dgm:spPr/>
    </dgm:pt>
    <dgm:pt modelId="{34150CD5-279D-4D74-89D1-64AAFB7C488C}" type="pres">
      <dgm:prSet presAssocID="{D0F07F19-1F50-4B42-A7A0-278DF9D25BB1}" presName="FiveNodes_2_text" presStyleLbl="node1" presStyleIdx="4" presStyleCnt="5">
        <dgm:presLayoutVars>
          <dgm:bulletEnabled val="1"/>
        </dgm:presLayoutVars>
      </dgm:prSet>
      <dgm:spPr/>
    </dgm:pt>
    <dgm:pt modelId="{11D22318-0819-466B-8466-17D55738B7D7}" type="pres">
      <dgm:prSet presAssocID="{D0F07F19-1F50-4B42-A7A0-278DF9D25BB1}" presName="FiveNodes_3_text" presStyleLbl="node1" presStyleIdx="4" presStyleCnt="5">
        <dgm:presLayoutVars>
          <dgm:bulletEnabled val="1"/>
        </dgm:presLayoutVars>
      </dgm:prSet>
      <dgm:spPr/>
    </dgm:pt>
    <dgm:pt modelId="{5F7690F5-2C8D-406A-80FD-BB328C770292}" type="pres">
      <dgm:prSet presAssocID="{D0F07F19-1F50-4B42-A7A0-278DF9D25BB1}" presName="FiveNodes_4_text" presStyleLbl="node1" presStyleIdx="4" presStyleCnt="5">
        <dgm:presLayoutVars>
          <dgm:bulletEnabled val="1"/>
        </dgm:presLayoutVars>
      </dgm:prSet>
      <dgm:spPr/>
    </dgm:pt>
    <dgm:pt modelId="{77F75BF2-0CEF-4F30-A326-AB2D35C7411C}" type="pres">
      <dgm:prSet presAssocID="{D0F07F19-1F50-4B42-A7A0-278DF9D25B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E1A00A-23A6-4F26-952E-314F937E5249}" type="presOf" srcId="{140952D0-0E1D-4F48-9F16-53581487CFA0}" destId="{D134E212-FDD1-424A-968F-869017AD51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351933B-04D2-436A-A0EE-7A82DB5F9748}" type="presOf" srcId="{F05611F0-8256-4954-B6CB-ED6B4F2DD397}" destId="{7C86B145-1C2E-46BD-BE62-C42C80C5A654}" srcOrd="0" destOrd="0" presId="urn:microsoft.com/office/officeart/2005/8/layout/vProcess5"/>
    <dgm:cxn modelId="{F9537061-193E-4768-B1F8-09003599B7A2}" type="presOf" srcId="{2EE95FC5-CD6B-4A50-9262-DC414E16C3EA}" destId="{A130DAD6-1C3C-4736-BA6C-AFB4505579B9}" srcOrd="1" destOrd="0" presId="urn:microsoft.com/office/officeart/2005/8/layout/vProcess5"/>
    <dgm:cxn modelId="{485ECF6E-F3E1-44D9-A505-EB159DE97BF4}" type="presOf" srcId="{C99EBBB1-E916-471C-83C9-ABE85B42AC26}" destId="{0CB2EC4F-D832-4AE2-86CC-14F684CFA4E5}" srcOrd="0" destOrd="0" presId="urn:microsoft.com/office/officeart/2005/8/layout/vProcess5"/>
    <dgm:cxn modelId="{E11F9D73-278E-422F-9414-F80754447242}" type="presOf" srcId="{F05611F0-8256-4954-B6CB-ED6B4F2DD397}" destId="{34150CD5-279D-4D74-89D1-64AAFB7C488C}" srcOrd="1" destOrd="0" presId="urn:microsoft.com/office/officeart/2005/8/layout/vProcess5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1FDFC784-73EE-4B55-8533-319A43CCC3B0}" type="presOf" srcId="{140952D0-0E1D-4F48-9F16-53581487CFA0}" destId="{5F7690F5-2C8D-406A-80FD-BB328C770292}" srcOrd="1" destOrd="0" presId="urn:microsoft.com/office/officeart/2005/8/layout/vProcess5"/>
    <dgm:cxn modelId="{1B0C7E86-3032-4F0C-9F06-8047268B8643}" type="presOf" srcId="{2EE95FC5-CD6B-4A50-9262-DC414E16C3EA}" destId="{25D33812-34D6-4226-A6D4-51F7D7EAA1C7}" srcOrd="0" destOrd="0" presId="urn:microsoft.com/office/officeart/2005/8/layout/vProcess5"/>
    <dgm:cxn modelId="{99034B8C-A855-490D-80D9-75A43CE3708E}" type="presOf" srcId="{22625139-F93A-4F3F-A7AA-4923A01AEDF3}" destId="{862B5B41-53F5-454A-B8E6-70B721DC8B9A}" srcOrd="0" destOrd="0" presId="urn:microsoft.com/office/officeart/2005/8/layout/vProcess5"/>
    <dgm:cxn modelId="{7BADF88F-51D4-49BB-A339-04018A869FEB}" type="presOf" srcId="{22625139-F93A-4F3F-A7AA-4923A01AEDF3}" destId="{11D22318-0819-466B-8466-17D55738B7D7}" srcOrd="1" destOrd="0" presId="urn:microsoft.com/office/officeart/2005/8/layout/vProcess5"/>
    <dgm:cxn modelId="{A9BB079A-D288-40FF-A4BD-812C9A8FAA68}" type="presOf" srcId="{C2F8C7F7-44C4-414A-BCCD-56E91DD0A777}" destId="{9CB462FF-72B3-4BFA-B916-65C5CB432162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2149EE0-57D4-40ED-8BE4-EFDD781B1BE1}" type="presOf" srcId="{2804F27C-9BA9-4D07-AB02-74BE7DFA2C0E}" destId="{E32DC1E0-C267-4605-BE6F-5701FC898420}" srcOrd="0" destOrd="0" presId="urn:microsoft.com/office/officeart/2005/8/layout/vProcess5"/>
    <dgm:cxn modelId="{56406FE1-5406-4C01-BF01-F2CE5B3CB37F}" type="presOf" srcId="{6BD5265A-8333-420D-BDB2-65F10B3EBD76}" destId="{03DA9257-7161-48BA-BB8E-B2323EF3B158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15F175F0-C7FA-4E61-82A4-7C1B46EB3DA2}" type="presOf" srcId="{A8E2FA08-4DD4-4654-A85D-9A99162D6201}" destId="{6FEE3320-F765-411D-B4AD-9D1CFC5DEDDD}" srcOrd="0" destOrd="0" presId="urn:microsoft.com/office/officeart/2005/8/layout/vProcess5"/>
    <dgm:cxn modelId="{9B4632FC-4573-46D2-9511-7A26ED798FF0}" type="presOf" srcId="{C2F8C7F7-44C4-414A-BCCD-56E91DD0A777}" destId="{77F75BF2-0CEF-4F30-A326-AB2D35C7411C}" srcOrd="1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D67FC091-84D1-45A6-A498-38CB49EF5C68}" type="presParOf" srcId="{F7C64FE4-B743-4173-AF38-E15B373860BB}" destId="{25D33812-34D6-4226-A6D4-51F7D7EAA1C7}" srcOrd="1" destOrd="0" presId="urn:microsoft.com/office/officeart/2005/8/layout/vProcess5"/>
    <dgm:cxn modelId="{62FAF470-57FB-42EF-A2A2-A1AE3292F1EA}" type="presParOf" srcId="{F7C64FE4-B743-4173-AF38-E15B373860BB}" destId="{7C86B145-1C2E-46BD-BE62-C42C80C5A654}" srcOrd="2" destOrd="0" presId="urn:microsoft.com/office/officeart/2005/8/layout/vProcess5"/>
    <dgm:cxn modelId="{369292A9-817E-4BFB-93B0-8218A9EE9166}" type="presParOf" srcId="{F7C64FE4-B743-4173-AF38-E15B373860BB}" destId="{862B5B41-53F5-454A-B8E6-70B721DC8B9A}" srcOrd="3" destOrd="0" presId="urn:microsoft.com/office/officeart/2005/8/layout/vProcess5"/>
    <dgm:cxn modelId="{CEEF7AE8-8659-43E6-95C3-9FD4D0DCFC43}" type="presParOf" srcId="{F7C64FE4-B743-4173-AF38-E15B373860BB}" destId="{D134E212-FDD1-424A-968F-869017AD5171}" srcOrd="4" destOrd="0" presId="urn:microsoft.com/office/officeart/2005/8/layout/vProcess5"/>
    <dgm:cxn modelId="{0311475E-4F93-4892-BE4B-86C622D97CFB}" type="presParOf" srcId="{F7C64FE4-B743-4173-AF38-E15B373860BB}" destId="{9CB462FF-72B3-4BFA-B916-65C5CB432162}" srcOrd="5" destOrd="0" presId="urn:microsoft.com/office/officeart/2005/8/layout/vProcess5"/>
    <dgm:cxn modelId="{E89DF94A-4045-4C8F-A9FB-CAC7F98EF112}" type="presParOf" srcId="{F7C64FE4-B743-4173-AF38-E15B373860BB}" destId="{0CB2EC4F-D832-4AE2-86CC-14F684CFA4E5}" srcOrd="6" destOrd="0" presId="urn:microsoft.com/office/officeart/2005/8/layout/vProcess5"/>
    <dgm:cxn modelId="{78DB7A5B-08E6-4494-8716-3E031BF46BD6}" type="presParOf" srcId="{F7C64FE4-B743-4173-AF38-E15B373860BB}" destId="{03DA9257-7161-48BA-BB8E-B2323EF3B158}" srcOrd="7" destOrd="0" presId="urn:microsoft.com/office/officeart/2005/8/layout/vProcess5"/>
    <dgm:cxn modelId="{B8212E95-1A15-4A8C-BC26-C76A84E0F2A2}" type="presParOf" srcId="{F7C64FE4-B743-4173-AF38-E15B373860BB}" destId="{6FEE3320-F765-411D-B4AD-9D1CFC5DEDDD}" srcOrd="8" destOrd="0" presId="urn:microsoft.com/office/officeart/2005/8/layout/vProcess5"/>
    <dgm:cxn modelId="{288A9D90-0DCF-4967-B280-A2B2D4648682}" type="presParOf" srcId="{F7C64FE4-B743-4173-AF38-E15B373860BB}" destId="{E32DC1E0-C267-4605-BE6F-5701FC898420}" srcOrd="9" destOrd="0" presId="urn:microsoft.com/office/officeart/2005/8/layout/vProcess5"/>
    <dgm:cxn modelId="{68599145-9665-42CA-9652-5890A0952F28}" type="presParOf" srcId="{F7C64FE4-B743-4173-AF38-E15B373860BB}" destId="{A130DAD6-1C3C-4736-BA6C-AFB4505579B9}" srcOrd="10" destOrd="0" presId="urn:microsoft.com/office/officeart/2005/8/layout/vProcess5"/>
    <dgm:cxn modelId="{8E296F24-C5D7-4CB5-91F0-C0FAC0744963}" type="presParOf" srcId="{F7C64FE4-B743-4173-AF38-E15B373860BB}" destId="{34150CD5-279D-4D74-89D1-64AAFB7C488C}" srcOrd="11" destOrd="0" presId="urn:microsoft.com/office/officeart/2005/8/layout/vProcess5"/>
    <dgm:cxn modelId="{619B085F-AA9E-49A5-81F5-7FDB54B1956D}" type="presParOf" srcId="{F7C64FE4-B743-4173-AF38-E15B373860BB}" destId="{11D22318-0819-466B-8466-17D55738B7D7}" srcOrd="12" destOrd="0" presId="urn:microsoft.com/office/officeart/2005/8/layout/vProcess5"/>
    <dgm:cxn modelId="{06F85501-EF54-4751-BE2B-F673EB5C732A}" type="presParOf" srcId="{F7C64FE4-B743-4173-AF38-E15B373860BB}" destId="{5F7690F5-2C8D-406A-80FD-BB328C770292}" srcOrd="13" destOrd="0" presId="urn:microsoft.com/office/officeart/2005/8/layout/vProcess5"/>
    <dgm:cxn modelId="{86FFED00-5FFB-4C50-9751-A96BEB1551C0}" type="presParOf" srcId="{F7C64FE4-B743-4173-AF38-E15B373860BB}" destId="{77F75BF2-0CEF-4F30-A326-AB2D35C741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accent1"/>
        </a:solidFill>
        <a:ln>
          <a:noFill/>
        </a:ln>
      </dgm:spPr>
      <dgm:t>
        <a:bodyPr lIns="288000"/>
        <a:lstStyle/>
        <a:p>
          <a:r>
            <a:rPr lang="en-US" sz="2400" dirty="0"/>
            <a:t>Lesson 2. </a:t>
          </a:r>
          <a:r>
            <a:rPr lang="en-US" sz="1600" dirty="0">
              <a:solidFill>
                <a:schemeClr val="accent1">
                  <a:lumMod val="20000"/>
                  <a:lumOff val="80000"/>
                </a:schemeClr>
              </a:solidFill>
            </a:rPr>
            <a:t>S</a:t>
          </a:r>
          <a:r>
            <a:rPr lang="en-US" sz="1600" b="0" i="0" dirty="0">
              <a:solidFill>
                <a:schemeClr val="accent1">
                  <a:lumMod val="20000"/>
                  <a:lumOff val="80000"/>
                </a:schemeClr>
              </a:solidFill>
            </a:rPr>
            <a:t>ed ut perspiciatis unde omnis iste natus error sit voluptatem</a:t>
          </a:r>
          <a:endParaRPr lang="en-US" sz="1600" dirty="0">
            <a:solidFill>
              <a:schemeClr val="accent1">
                <a:lumMod val="20000"/>
                <a:lumOff val="8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22625139-F93A-4F3F-A7AA-4923A01AEDF3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3.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140952D0-0E1D-4F48-9F16-53581487CFA0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4.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S</a:t>
          </a:r>
          <a:r>
            <a:rPr lang="en-US" sz="1600" b="0" i="0" dirty="0">
              <a:solidFill>
                <a:schemeClr val="tx1">
                  <a:alpha val="70000"/>
                </a:schemeClr>
              </a:solidFill>
            </a:rPr>
            <a:t>ed ut perspiciatis unde omnis iste natus error sit voluptatem</a:t>
          </a:r>
          <a:endParaRPr lang="en-US" sz="1600" dirty="0">
            <a:solidFill>
              <a:schemeClr val="tx1">
                <a:alpha val="70000"/>
              </a:schemeClr>
            </a:solidFill>
          </a:endParaRPr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C2F8C7F7-44C4-414A-BCCD-56E91DD0A777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5.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r>
            <a:rPr lang="en-US" sz="16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</a:rPr>
            <a:t> </a:t>
          </a:r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4E39967D-43EF-4F15-814A-2F491D900D43}" type="sibTrans" cxnId="{14D43B81-F92D-4CD8-9D1E-78CBF092C750}">
      <dgm:prSet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accent1">
            <a:lumMod val="40000"/>
            <a:lumOff val="60000"/>
            <a:alpha val="50000"/>
          </a:schemeClr>
        </a:solidFill>
        <a:ln>
          <a:noFill/>
        </a:ln>
      </dgm:spPr>
      <dgm:t>
        <a:bodyPr lIns="288000"/>
        <a:lstStyle/>
        <a:p>
          <a:r>
            <a:rPr lang="en-US" sz="2400" dirty="0">
              <a:solidFill>
                <a:schemeClr val="accent1">
                  <a:lumMod val="50000"/>
                </a:schemeClr>
              </a:solidFill>
            </a:rPr>
            <a:t>Lesson 1</a:t>
          </a:r>
          <a:r>
            <a:rPr lang="ru-RU" sz="24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16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endParaRPr lang="en-US" sz="2000" dirty="0">
            <a:solidFill>
              <a:schemeClr val="tx1">
                <a:alpha val="70000"/>
              </a:schemeClr>
            </a:solidFill>
          </a:endParaRPr>
        </a:p>
      </dgm:t>
    </dgm:pt>
    <dgm:pt modelId="{C99EBBB1-E916-471C-83C9-ABE85B42AC26}" type="sibTrans" cxnId="{B3F19EC2-A372-4EC3-BFE0-C62FFDFE3DF6}">
      <dgm:prSet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F7C64FE4-B743-4173-AF38-E15B373860BB}" type="pres">
      <dgm:prSet presAssocID="{D0F07F19-1F50-4B42-A7A0-278DF9D25BB1}" presName="outerComposite" presStyleCnt="0">
        <dgm:presLayoutVars>
          <dgm:chMax val="5"/>
          <dgm:dir/>
          <dgm:resizeHandles val="exact"/>
        </dgm:presLayoutVars>
      </dgm:prSet>
      <dgm:spPr/>
    </dgm:pt>
    <dgm:pt modelId="{38EDE452-776E-43EB-9FFD-1764B73AB173}" type="pres">
      <dgm:prSet presAssocID="{D0F07F19-1F50-4B42-A7A0-278DF9D25BB1}" presName="dummyMaxCanvas" presStyleCnt="0">
        <dgm:presLayoutVars/>
      </dgm:prSet>
      <dgm:spPr/>
    </dgm:pt>
    <dgm:pt modelId="{25D33812-34D6-4226-A6D4-51F7D7EAA1C7}" type="pres">
      <dgm:prSet presAssocID="{D0F07F19-1F50-4B42-A7A0-278DF9D25BB1}" presName="FiveNodes_1" presStyleLbl="node1" presStyleIdx="0" presStyleCnt="5" custLinFactNeighborX="4" custLinFactNeighborY="-8469">
        <dgm:presLayoutVars>
          <dgm:bulletEnabled val="1"/>
        </dgm:presLayoutVars>
      </dgm:prSet>
      <dgm:spPr>
        <a:prstGeom prst="rect">
          <a:avLst/>
        </a:prstGeom>
      </dgm:spPr>
    </dgm:pt>
    <dgm:pt modelId="{7C86B145-1C2E-46BD-BE62-C42C80C5A654}" type="pres">
      <dgm:prSet presAssocID="{D0F07F19-1F50-4B42-A7A0-278DF9D25BB1}" presName="FiveNodes_2" presStyleLbl="node1" presStyleIdx="1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862B5B41-53F5-454A-B8E6-70B721DC8B9A}" type="pres">
      <dgm:prSet presAssocID="{D0F07F19-1F50-4B42-A7A0-278DF9D25BB1}" presName="FiveNodes_3" presStyleLbl="node1" presStyleIdx="2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D134E212-FDD1-424A-968F-869017AD5171}" type="pres">
      <dgm:prSet presAssocID="{D0F07F19-1F50-4B42-A7A0-278DF9D25BB1}" presName="FiveNodes_4" presStyleLbl="node1" presStyleIdx="3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9CB462FF-72B3-4BFA-B916-65C5CB432162}" type="pres">
      <dgm:prSet presAssocID="{D0F07F19-1F50-4B42-A7A0-278DF9D25BB1}" presName="FiveNodes_5" presStyleLbl="node1" presStyleIdx="4" presStyleCnt="5">
        <dgm:presLayoutVars>
          <dgm:bulletEnabled val="1"/>
        </dgm:presLayoutVars>
      </dgm:prSet>
      <dgm:spPr>
        <a:prstGeom prst="rect">
          <a:avLst/>
        </a:prstGeom>
      </dgm:spPr>
    </dgm:pt>
    <dgm:pt modelId="{0CB2EC4F-D832-4AE2-86CC-14F684CFA4E5}" type="pres">
      <dgm:prSet presAssocID="{D0F07F19-1F50-4B42-A7A0-278DF9D25BB1}" presName="FiveConn_1-2" presStyleLbl="fgAccFollowNode1" presStyleIdx="0" presStyleCnt="4" custLinFactNeighborX="-50815">
        <dgm:presLayoutVars>
          <dgm:bulletEnabled val="1"/>
        </dgm:presLayoutVars>
      </dgm:prSet>
      <dgm:spPr/>
    </dgm:pt>
    <dgm:pt modelId="{03DA9257-7161-48BA-BB8E-B2323EF3B158}" type="pres">
      <dgm:prSet presAssocID="{D0F07F19-1F50-4B42-A7A0-278DF9D25BB1}" presName="FiveConn_2-3" presStyleLbl="fgAccFollowNode1" presStyleIdx="1" presStyleCnt="4" custLinFactNeighborX="-50815">
        <dgm:presLayoutVars>
          <dgm:bulletEnabled val="1"/>
        </dgm:presLayoutVars>
      </dgm:prSet>
      <dgm:spPr/>
    </dgm:pt>
    <dgm:pt modelId="{6FEE3320-F765-411D-B4AD-9D1CFC5DEDDD}" type="pres">
      <dgm:prSet presAssocID="{D0F07F19-1F50-4B42-A7A0-278DF9D25BB1}" presName="FiveConn_3-4" presStyleLbl="fgAccFollowNode1" presStyleIdx="2" presStyleCnt="4" custLinFactNeighborX="-50815">
        <dgm:presLayoutVars>
          <dgm:bulletEnabled val="1"/>
        </dgm:presLayoutVars>
      </dgm:prSet>
      <dgm:spPr/>
    </dgm:pt>
    <dgm:pt modelId="{E32DC1E0-C267-4605-BE6F-5701FC898420}" type="pres">
      <dgm:prSet presAssocID="{D0F07F19-1F50-4B42-A7A0-278DF9D25BB1}" presName="FiveConn_4-5" presStyleLbl="fgAccFollowNode1" presStyleIdx="3" presStyleCnt="4" custLinFactNeighborX="-50815">
        <dgm:presLayoutVars>
          <dgm:bulletEnabled val="1"/>
        </dgm:presLayoutVars>
      </dgm:prSet>
      <dgm:spPr/>
    </dgm:pt>
    <dgm:pt modelId="{A130DAD6-1C3C-4736-BA6C-AFB4505579B9}" type="pres">
      <dgm:prSet presAssocID="{D0F07F19-1F50-4B42-A7A0-278DF9D25BB1}" presName="FiveNodes_1_text" presStyleLbl="node1" presStyleIdx="4" presStyleCnt="5">
        <dgm:presLayoutVars>
          <dgm:bulletEnabled val="1"/>
        </dgm:presLayoutVars>
      </dgm:prSet>
      <dgm:spPr/>
    </dgm:pt>
    <dgm:pt modelId="{34150CD5-279D-4D74-89D1-64AAFB7C488C}" type="pres">
      <dgm:prSet presAssocID="{D0F07F19-1F50-4B42-A7A0-278DF9D25BB1}" presName="FiveNodes_2_text" presStyleLbl="node1" presStyleIdx="4" presStyleCnt="5">
        <dgm:presLayoutVars>
          <dgm:bulletEnabled val="1"/>
        </dgm:presLayoutVars>
      </dgm:prSet>
      <dgm:spPr/>
    </dgm:pt>
    <dgm:pt modelId="{11D22318-0819-466B-8466-17D55738B7D7}" type="pres">
      <dgm:prSet presAssocID="{D0F07F19-1F50-4B42-A7A0-278DF9D25BB1}" presName="FiveNodes_3_text" presStyleLbl="node1" presStyleIdx="4" presStyleCnt="5">
        <dgm:presLayoutVars>
          <dgm:bulletEnabled val="1"/>
        </dgm:presLayoutVars>
      </dgm:prSet>
      <dgm:spPr/>
    </dgm:pt>
    <dgm:pt modelId="{5F7690F5-2C8D-406A-80FD-BB328C770292}" type="pres">
      <dgm:prSet presAssocID="{D0F07F19-1F50-4B42-A7A0-278DF9D25BB1}" presName="FiveNodes_4_text" presStyleLbl="node1" presStyleIdx="4" presStyleCnt="5">
        <dgm:presLayoutVars>
          <dgm:bulletEnabled val="1"/>
        </dgm:presLayoutVars>
      </dgm:prSet>
      <dgm:spPr/>
    </dgm:pt>
    <dgm:pt modelId="{77F75BF2-0CEF-4F30-A326-AB2D35C7411C}" type="pres">
      <dgm:prSet presAssocID="{D0F07F19-1F50-4B42-A7A0-278DF9D25BB1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FE1A00A-23A6-4F26-952E-314F937E5249}" type="presOf" srcId="{140952D0-0E1D-4F48-9F16-53581487CFA0}" destId="{D134E212-FDD1-424A-968F-869017AD5171}" srcOrd="0" destOrd="0" presId="urn:microsoft.com/office/officeart/2005/8/layout/vProcess5"/>
    <dgm:cxn modelId="{9E36192A-F7A0-4E6F-994F-52DDB618BFA0}" type="presOf" srcId="{D0F07F19-1F50-4B42-A7A0-278DF9D25BB1}" destId="{F7C64FE4-B743-4173-AF38-E15B373860BB}" srcOrd="0" destOrd="0" presId="urn:microsoft.com/office/officeart/2005/8/layout/vProcess5"/>
    <dgm:cxn modelId="{8351933B-04D2-436A-A0EE-7A82DB5F9748}" type="presOf" srcId="{F05611F0-8256-4954-B6CB-ED6B4F2DD397}" destId="{7C86B145-1C2E-46BD-BE62-C42C80C5A654}" srcOrd="0" destOrd="0" presId="urn:microsoft.com/office/officeart/2005/8/layout/vProcess5"/>
    <dgm:cxn modelId="{F9537061-193E-4768-B1F8-09003599B7A2}" type="presOf" srcId="{2EE95FC5-CD6B-4A50-9262-DC414E16C3EA}" destId="{A130DAD6-1C3C-4736-BA6C-AFB4505579B9}" srcOrd="1" destOrd="0" presId="urn:microsoft.com/office/officeart/2005/8/layout/vProcess5"/>
    <dgm:cxn modelId="{485ECF6E-F3E1-44D9-A505-EB159DE97BF4}" type="presOf" srcId="{C99EBBB1-E916-471C-83C9-ABE85B42AC26}" destId="{0CB2EC4F-D832-4AE2-86CC-14F684CFA4E5}" srcOrd="0" destOrd="0" presId="urn:microsoft.com/office/officeart/2005/8/layout/vProcess5"/>
    <dgm:cxn modelId="{E11F9D73-278E-422F-9414-F80754447242}" type="presOf" srcId="{F05611F0-8256-4954-B6CB-ED6B4F2DD397}" destId="{34150CD5-279D-4D74-89D1-64AAFB7C488C}" srcOrd="1" destOrd="0" presId="urn:microsoft.com/office/officeart/2005/8/layout/vProcess5"/>
    <dgm:cxn modelId="{14D43B81-F92D-4CD8-9D1E-78CBF092C750}" srcId="{D0F07F19-1F50-4B42-A7A0-278DF9D25BB1}" destId="{C2F8C7F7-44C4-414A-BCCD-56E91DD0A777}" srcOrd="4" destOrd="0" parTransId="{E6C6DF88-9436-40D7-BA84-18FE896A6151}" sibTransId="{4E39967D-43EF-4F15-814A-2F491D900D43}"/>
    <dgm:cxn modelId="{1FDFC784-73EE-4B55-8533-319A43CCC3B0}" type="presOf" srcId="{140952D0-0E1D-4F48-9F16-53581487CFA0}" destId="{5F7690F5-2C8D-406A-80FD-BB328C770292}" srcOrd="1" destOrd="0" presId="urn:microsoft.com/office/officeart/2005/8/layout/vProcess5"/>
    <dgm:cxn modelId="{1B0C7E86-3032-4F0C-9F06-8047268B8643}" type="presOf" srcId="{2EE95FC5-CD6B-4A50-9262-DC414E16C3EA}" destId="{25D33812-34D6-4226-A6D4-51F7D7EAA1C7}" srcOrd="0" destOrd="0" presId="urn:microsoft.com/office/officeart/2005/8/layout/vProcess5"/>
    <dgm:cxn modelId="{99034B8C-A855-490D-80D9-75A43CE3708E}" type="presOf" srcId="{22625139-F93A-4F3F-A7AA-4923A01AEDF3}" destId="{862B5B41-53F5-454A-B8E6-70B721DC8B9A}" srcOrd="0" destOrd="0" presId="urn:microsoft.com/office/officeart/2005/8/layout/vProcess5"/>
    <dgm:cxn modelId="{7BADF88F-51D4-49BB-A339-04018A869FEB}" type="presOf" srcId="{22625139-F93A-4F3F-A7AA-4923A01AEDF3}" destId="{11D22318-0819-466B-8466-17D55738B7D7}" srcOrd="1" destOrd="0" presId="urn:microsoft.com/office/officeart/2005/8/layout/vProcess5"/>
    <dgm:cxn modelId="{A9BB079A-D288-40FF-A4BD-812C9A8FAA68}" type="presOf" srcId="{C2F8C7F7-44C4-414A-BCCD-56E91DD0A777}" destId="{9CB462FF-72B3-4BFA-B916-65C5CB432162}" srcOrd="0" destOrd="0" presId="urn:microsoft.com/office/officeart/2005/8/layout/vProcess5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82149EE0-57D4-40ED-8BE4-EFDD781B1BE1}" type="presOf" srcId="{2804F27C-9BA9-4D07-AB02-74BE7DFA2C0E}" destId="{E32DC1E0-C267-4605-BE6F-5701FC898420}" srcOrd="0" destOrd="0" presId="urn:microsoft.com/office/officeart/2005/8/layout/vProcess5"/>
    <dgm:cxn modelId="{56406FE1-5406-4C01-BF01-F2CE5B3CB37F}" type="presOf" srcId="{6BD5265A-8333-420D-BDB2-65F10B3EBD76}" destId="{03DA9257-7161-48BA-BB8E-B2323EF3B158}" srcOrd="0" destOrd="0" presId="urn:microsoft.com/office/officeart/2005/8/layout/vProcess5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15F175F0-C7FA-4E61-82A4-7C1B46EB3DA2}" type="presOf" srcId="{A8E2FA08-4DD4-4654-A85D-9A99162D6201}" destId="{6FEE3320-F765-411D-B4AD-9D1CFC5DEDDD}" srcOrd="0" destOrd="0" presId="urn:microsoft.com/office/officeart/2005/8/layout/vProcess5"/>
    <dgm:cxn modelId="{9B4632FC-4573-46D2-9511-7A26ED798FF0}" type="presOf" srcId="{C2F8C7F7-44C4-414A-BCCD-56E91DD0A777}" destId="{77F75BF2-0CEF-4F30-A326-AB2D35C7411C}" srcOrd="1" destOrd="0" presId="urn:microsoft.com/office/officeart/2005/8/layout/vProcess5"/>
    <dgm:cxn modelId="{893DC0C3-8466-4BE3-AEFA-2743167A1ED0}" type="presParOf" srcId="{F7C64FE4-B743-4173-AF38-E15B373860BB}" destId="{38EDE452-776E-43EB-9FFD-1764B73AB173}" srcOrd="0" destOrd="0" presId="urn:microsoft.com/office/officeart/2005/8/layout/vProcess5"/>
    <dgm:cxn modelId="{D67FC091-84D1-45A6-A498-38CB49EF5C68}" type="presParOf" srcId="{F7C64FE4-B743-4173-AF38-E15B373860BB}" destId="{25D33812-34D6-4226-A6D4-51F7D7EAA1C7}" srcOrd="1" destOrd="0" presId="urn:microsoft.com/office/officeart/2005/8/layout/vProcess5"/>
    <dgm:cxn modelId="{62FAF470-57FB-42EF-A2A2-A1AE3292F1EA}" type="presParOf" srcId="{F7C64FE4-B743-4173-AF38-E15B373860BB}" destId="{7C86B145-1C2E-46BD-BE62-C42C80C5A654}" srcOrd="2" destOrd="0" presId="urn:microsoft.com/office/officeart/2005/8/layout/vProcess5"/>
    <dgm:cxn modelId="{369292A9-817E-4BFB-93B0-8218A9EE9166}" type="presParOf" srcId="{F7C64FE4-B743-4173-AF38-E15B373860BB}" destId="{862B5B41-53F5-454A-B8E6-70B721DC8B9A}" srcOrd="3" destOrd="0" presId="urn:microsoft.com/office/officeart/2005/8/layout/vProcess5"/>
    <dgm:cxn modelId="{CEEF7AE8-8659-43E6-95C3-9FD4D0DCFC43}" type="presParOf" srcId="{F7C64FE4-B743-4173-AF38-E15B373860BB}" destId="{D134E212-FDD1-424A-968F-869017AD5171}" srcOrd="4" destOrd="0" presId="urn:microsoft.com/office/officeart/2005/8/layout/vProcess5"/>
    <dgm:cxn modelId="{0311475E-4F93-4892-BE4B-86C622D97CFB}" type="presParOf" srcId="{F7C64FE4-B743-4173-AF38-E15B373860BB}" destId="{9CB462FF-72B3-4BFA-B916-65C5CB432162}" srcOrd="5" destOrd="0" presId="urn:microsoft.com/office/officeart/2005/8/layout/vProcess5"/>
    <dgm:cxn modelId="{E89DF94A-4045-4C8F-A9FB-CAC7F98EF112}" type="presParOf" srcId="{F7C64FE4-B743-4173-AF38-E15B373860BB}" destId="{0CB2EC4F-D832-4AE2-86CC-14F684CFA4E5}" srcOrd="6" destOrd="0" presId="urn:microsoft.com/office/officeart/2005/8/layout/vProcess5"/>
    <dgm:cxn modelId="{78DB7A5B-08E6-4494-8716-3E031BF46BD6}" type="presParOf" srcId="{F7C64FE4-B743-4173-AF38-E15B373860BB}" destId="{03DA9257-7161-48BA-BB8E-B2323EF3B158}" srcOrd="7" destOrd="0" presId="urn:microsoft.com/office/officeart/2005/8/layout/vProcess5"/>
    <dgm:cxn modelId="{B8212E95-1A15-4A8C-BC26-C76A84E0F2A2}" type="presParOf" srcId="{F7C64FE4-B743-4173-AF38-E15B373860BB}" destId="{6FEE3320-F765-411D-B4AD-9D1CFC5DEDDD}" srcOrd="8" destOrd="0" presId="urn:microsoft.com/office/officeart/2005/8/layout/vProcess5"/>
    <dgm:cxn modelId="{288A9D90-0DCF-4967-B280-A2B2D4648682}" type="presParOf" srcId="{F7C64FE4-B743-4173-AF38-E15B373860BB}" destId="{E32DC1E0-C267-4605-BE6F-5701FC898420}" srcOrd="9" destOrd="0" presId="urn:microsoft.com/office/officeart/2005/8/layout/vProcess5"/>
    <dgm:cxn modelId="{68599145-9665-42CA-9652-5890A0952F28}" type="presParOf" srcId="{F7C64FE4-B743-4173-AF38-E15B373860BB}" destId="{A130DAD6-1C3C-4736-BA6C-AFB4505579B9}" srcOrd="10" destOrd="0" presId="urn:microsoft.com/office/officeart/2005/8/layout/vProcess5"/>
    <dgm:cxn modelId="{8E296F24-C5D7-4CB5-91F0-C0FAC0744963}" type="presParOf" srcId="{F7C64FE4-B743-4173-AF38-E15B373860BB}" destId="{34150CD5-279D-4D74-89D1-64AAFB7C488C}" srcOrd="11" destOrd="0" presId="urn:microsoft.com/office/officeart/2005/8/layout/vProcess5"/>
    <dgm:cxn modelId="{619B085F-AA9E-49A5-81F5-7FDB54B1956D}" type="presParOf" srcId="{F7C64FE4-B743-4173-AF38-E15B373860BB}" destId="{11D22318-0819-466B-8466-17D55738B7D7}" srcOrd="12" destOrd="0" presId="urn:microsoft.com/office/officeart/2005/8/layout/vProcess5"/>
    <dgm:cxn modelId="{06F85501-EF54-4751-BE2B-F673EB5C732A}" type="presParOf" srcId="{F7C64FE4-B743-4173-AF38-E15B373860BB}" destId="{5F7690F5-2C8D-406A-80FD-BB328C770292}" srcOrd="13" destOrd="0" presId="urn:microsoft.com/office/officeart/2005/8/layout/vProcess5"/>
    <dgm:cxn modelId="{86FFED00-5FFB-4C50-9751-A96BEB1551C0}" type="presParOf" srcId="{F7C64FE4-B743-4173-AF38-E15B373860BB}" destId="{77F75BF2-0CEF-4F30-A326-AB2D35C7411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BCCB0-FE2C-4B39-92FA-86E015360BFE}">
      <dsp:nvSpPr>
        <dsp:cNvPr id="0" name=""/>
        <dsp:cNvSpPr/>
      </dsp:nvSpPr>
      <dsp:spPr>
        <a:xfrm>
          <a:off x="0" y="2928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0FC54-593D-4FE9-AFCD-C77EE53A4F01}">
      <dsp:nvSpPr>
        <dsp:cNvPr id="0" name=""/>
        <dsp:cNvSpPr/>
      </dsp:nvSpPr>
      <dsp:spPr>
        <a:xfrm>
          <a:off x="188670" y="143261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1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2F504-21FD-4710-AB54-6DD4AE8B1DEB}">
      <dsp:nvSpPr>
        <dsp:cNvPr id="0" name=""/>
        <dsp:cNvSpPr/>
      </dsp:nvSpPr>
      <dsp:spPr>
        <a:xfrm>
          <a:off x="599789" y="2928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Lesson 1.</a:t>
          </a:r>
          <a:r>
            <a:rPr lang="en-US" sz="1900" kern="1200" dirty="0"/>
            <a:t> </a:t>
          </a:r>
          <a:r>
            <a:rPr lang="en-US" sz="1900" kern="1200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sp:txBody>
      <dsp:txXfrm>
        <a:off x="599789" y="2928"/>
        <a:ext cx="4234207" cy="623705"/>
      </dsp:txXfrm>
    </dsp:sp>
    <dsp:sp modelId="{CD05AFB1-E184-456B-B0D2-9C36C4272D02}">
      <dsp:nvSpPr>
        <dsp:cNvPr id="0" name=""/>
        <dsp:cNvSpPr/>
      </dsp:nvSpPr>
      <dsp:spPr>
        <a:xfrm>
          <a:off x="0" y="782559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DC127-8DFD-4460-AE93-0411105DEB60}">
      <dsp:nvSpPr>
        <dsp:cNvPr id="0" name=""/>
        <dsp:cNvSpPr/>
      </dsp:nvSpPr>
      <dsp:spPr>
        <a:xfrm>
          <a:off x="188670" y="922893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1019B-6FF6-4E88-A622-AA77E19BE965}">
      <dsp:nvSpPr>
        <dsp:cNvPr id="0" name=""/>
        <dsp:cNvSpPr/>
      </dsp:nvSpPr>
      <dsp:spPr>
        <a:xfrm>
          <a:off x="599789" y="782559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Lesson 2.</a:t>
          </a:r>
          <a:r>
            <a:rPr lang="en-US" sz="1900" kern="1200" dirty="0"/>
            <a:t> </a:t>
          </a:r>
          <a:r>
            <a:rPr lang="en-US" sz="1900" b="0" i="0" kern="1200" dirty="0">
              <a:solidFill>
                <a:schemeClr val="tx1">
                  <a:alpha val="60000"/>
                </a:schemeClr>
              </a:solidFill>
            </a:rPr>
            <a:t>Sed ut perspiciatis unde</a:t>
          </a:r>
          <a:endParaRPr lang="en-US" sz="19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782559"/>
        <a:ext cx="4234207" cy="623705"/>
      </dsp:txXfrm>
    </dsp:sp>
    <dsp:sp modelId="{A8176E5D-B119-4234-91AB-EFE9C2CF80B7}">
      <dsp:nvSpPr>
        <dsp:cNvPr id="0" name=""/>
        <dsp:cNvSpPr/>
      </dsp:nvSpPr>
      <dsp:spPr>
        <a:xfrm>
          <a:off x="0" y="1562191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85AE0A-C466-4604-9C2E-87F8EA52DD0F}">
      <dsp:nvSpPr>
        <dsp:cNvPr id="0" name=""/>
        <dsp:cNvSpPr/>
      </dsp:nvSpPr>
      <dsp:spPr>
        <a:xfrm>
          <a:off x="188670" y="1702525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5E0268-7557-41F6-A6CC-892DF11AAC18}">
      <dsp:nvSpPr>
        <dsp:cNvPr id="0" name=""/>
        <dsp:cNvSpPr/>
      </dsp:nvSpPr>
      <dsp:spPr>
        <a:xfrm>
          <a:off x="599789" y="1562191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Lesson 3.</a:t>
          </a:r>
          <a:r>
            <a:rPr lang="en-US" sz="1900" kern="1200" dirty="0"/>
            <a:t> </a:t>
          </a:r>
          <a:r>
            <a:rPr lang="en-US" sz="1900" kern="1200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sp:txBody>
      <dsp:txXfrm>
        <a:off x="599789" y="1562191"/>
        <a:ext cx="4234207" cy="623705"/>
      </dsp:txXfrm>
    </dsp:sp>
    <dsp:sp modelId="{A102E018-9C2C-4317-8572-9362E8FC1AF8}">
      <dsp:nvSpPr>
        <dsp:cNvPr id="0" name=""/>
        <dsp:cNvSpPr/>
      </dsp:nvSpPr>
      <dsp:spPr>
        <a:xfrm>
          <a:off x="0" y="2341822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53CF1D-5822-47BA-A6C2-AC7DC94D5A9C}">
      <dsp:nvSpPr>
        <dsp:cNvPr id="0" name=""/>
        <dsp:cNvSpPr/>
      </dsp:nvSpPr>
      <dsp:spPr>
        <a:xfrm>
          <a:off x="188670" y="2482156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634FC-081B-4BC5-BE4E-70E96448CBC7}">
      <dsp:nvSpPr>
        <dsp:cNvPr id="0" name=""/>
        <dsp:cNvSpPr/>
      </dsp:nvSpPr>
      <dsp:spPr>
        <a:xfrm>
          <a:off x="599789" y="2341822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Lesson 4.</a:t>
          </a:r>
          <a:r>
            <a:rPr lang="en-US" sz="1900" kern="1200" dirty="0"/>
            <a:t> </a:t>
          </a:r>
          <a:r>
            <a:rPr lang="en-US" sz="1900" b="0" i="0" kern="1200" dirty="0">
              <a:solidFill>
                <a:schemeClr val="tx1">
                  <a:alpha val="60000"/>
                </a:schemeClr>
              </a:solidFill>
            </a:rPr>
            <a:t>Sed ut perspiciatis unde</a:t>
          </a:r>
          <a:endParaRPr lang="en-US" sz="1900" kern="1200" dirty="0">
            <a:solidFill>
              <a:schemeClr val="tx1">
                <a:alpha val="60000"/>
              </a:schemeClr>
            </a:solidFill>
          </a:endParaRPr>
        </a:p>
      </dsp:txBody>
      <dsp:txXfrm>
        <a:off x="599789" y="2341822"/>
        <a:ext cx="4234207" cy="623705"/>
      </dsp:txXfrm>
    </dsp:sp>
    <dsp:sp modelId="{E3FB0205-9E6F-404E-BB9F-D3662F49AF1C}">
      <dsp:nvSpPr>
        <dsp:cNvPr id="0" name=""/>
        <dsp:cNvSpPr/>
      </dsp:nvSpPr>
      <dsp:spPr>
        <a:xfrm>
          <a:off x="0" y="3121454"/>
          <a:ext cx="4954587" cy="623705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9F0BE-38ED-4AA0-BD0F-6AEA778C8DB9}">
      <dsp:nvSpPr>
        <dsp:cNvPr id="0" name=""/>
        <dsp:cNvSpPr/>
      </dsp:nvSpPr>
      <dsp:spPr>
        <a:xfrm>
          <a:off x="188670" y="3261788"/>
          <a:ext cx="343037" cy="343037"/>
        </a:xfrm>
        <a:prstGeom prst="rect">
          <a:avLst/>
        </a:prstGeom>
        <a:blipFill dpi="0" rotWithShape="1">
          <a:blip xmlns:r="http://schemas.openxmlformats.org/officeDocument/2006/relationships" r:embed="rId9">
            <a:alphaModFix amt="50000"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F5FA3-DAEB-4780-B272-E569966A52CF}">
      <dsp:nvSpPr>
        <dsp:cNvPr id="0" name=""/>
        <dsp:cNvSpPr/>
      </dsp:nvSpPr>
      <dsp:spPr>
        <a:xfrm>
          <a:off x="584715" y="3121454"/>
          <a:ext cx="4234207" cy="623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09" tIns="66009" rIns="66009" bIns="6600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1">
                  <a:lumMod val="50000"/>
                </a:schemeClr>
              </a:solidFill>
            </a:rPr>
            <a:t>Lesson 5.</a:t>
          </a:r>
          <a:r>
            <a:rPr lang="en-US" sz="1900" kern="1200" dirty="0"/>
            <a:t> </a:t>
          </a:r>
          <a:r>
            <a:rPr lang="en-US" sz="1900" kern="1200" dirty="0">
              <a:solidFill>
                <a:schemeClr val="tx1">
                  <a:alpha val="60000"/>
                </a:schemeClr>
              </a:solidFill>
            </a:rPr>
            <a:t>Lorem ipsum dolor sit amet</a:t>
          </a:r>
        </a:p>
      </dsp:txBody>
      <dsp:txXfrm>
        <a:off x="584715" y="3121454"/>
        <a:ext cx="4234207" cy="6237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5CEA98-93B9-4B2D-B9B9-9537AD997164}">
      <dsp:nvSpPr>
        <dsp:cNvPr id="0" name=""/>
        <dsp:cNvSpPr/>
      </dsp:nvSpPr>
      <dsp:spPr>
        <a:xfrm>
          <a:off x="2027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F9D57-96B4-483D-A747-06D859B5D858}">
      <dsp:nvSpPr>
        <dsp:cNvPr id="0" name=""/>
        <dsp:cNvSpPr/>
      </dsp:nvSpPr>
      <dsp:spPr>
        <a:xfrm>
          <a:off x="1283" y="3089255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30530" y="3118502"/>
        <a:ext cx="2319655" cy="940063"/>
      </dsp:txXfrm>
    </dsp:sp>
    <dsp:sp modelId="{857B4CA8-411B-47F9-AD8E-CC9E8998191B}">
      <dsp:nvSpPr>
        <dsp:cNvPr id="0" name=""/>
        <dsp:cNvSpPr/>
      </dsp:nvSpPr>
      <dsp:spPr>
        <a:xfrm>
          <a:off x="2027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Map</a:t>
          </a:r>
        </a:p>
      </dsp:txBody>
      <dsp:txXfrm>
        <a:off x="2027" y="633330"/>
        <a:ext cx="2023282" cy="542559"/>
      </dsp:txXfrm>
    </dsp:sp>
    <dsp:sp modelId="{175B4889-8837-4A51-B8E4-43DED68FD91D}">
      <dsp:nvSpPr>
        <dsp:cNvPr id="0" name=""/>
        <dsp:cNvSpPr/>
      </dsp:nvSpPr>
      <dsp:spPr>
        <a:xfrm>
          <a:off x="4521012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AD261B-380A-44B9-A99B-A72499989074}">
      <dsp:nvSpPr>
        <dsp:cNvPr id="0" name=""/>
        <dsp:cNvSpPr/>
      </dsp:nvSpPr>
      <dsp:spPr>
        <a:xfrm>
          <a:off x="4428789" y="3089252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Lorem ipsum dolor sit amet, consectetuer adipiscing elit</a:t>
          </a:r>
        </a:p>
      </dsp:txBody>
      <dsp:txXfrm>
        <a:off x="4458036" y="3118499"/>
        <a:ext cx="2319655" cy="940063"/>
      </dsp:txXfrm>
    </dsp:sp>
    <dsp:sp modelId="{494B1894-FA4F-4EC1-8E8E-68AEB4899B72}">
      <dsp:nvSpPr>
        <dsp:cNvPr id="0" name=""/>
        <dsp:cNvSpPr/>
      </dsp:nvSpPr>
      <dsp:spPr>
        <a:xfrm>
          <a:off x="4521012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Road</a:t>
          </a:r>
        </a:p>
      </dsp:txBody>
      <dsp:txXfrm>
        <a:off x="4521012" y="633330"/>
        <a:ext cx="2023282" cy="542559"/>
      </dsp:txXfrm>
    </dsp:sp>
    <dsp:sp modelId="{EA1B9F6F-093C-4E75-8A08-13CC63E48A2A}">
      <dsp:nvSpPr>
        <dsp:cNvPr id="0" name=""/>
        <dsp:cNvSpPr/>
      </dsp:nvSpPr>
      <dsp:spPr>
        <a:xfrm>
          <a:off x="8775331" y="1354978"/>
          <a:ext cx="2023282" cy="17143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9000" b="-9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589D1-3A2C-4500-AF5C-B9B478C9C905}">
      <dsp:nvSpPr>
        <dsp:cNvPr id="0" name=""/>
        <dsp:cNvSpPr/>
      </dsp:nvSpPr>
      <dsp:spPr>
        <a:xfrm>
          <a:off x="8719953" y="3089252"/>
          <a:ext cx="2378149" cy="998557"/>
        </a:xfrm>
        <a:prstGeom prst="roundRect">
          <a:avLst>
            <a:gd name="adj" fmla="val 10000"/>
          </a:avLst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Lorem ipsum dolor sit</a:t>
          </a:r>
          <a:br>
            <a:rPr lang="en-US" sz="1600" kern="1200" dirty="0">
              <a:solidFill>
                <a:schemeClr val="accent1">
                  <a:lumMod val="50000"/>
                </a:schemeClr>
              </a:solidFill>
            </a:rPr>
          </a:br>
          <a:r>
            <a:rPr lang="en-US" sz="1600" kern="1200" dirty="0">
              <a:solidFill>
                <a:schemeClr val="accent1">
                  <a:lumMod val="50000"/>
                </a:schemeClr>
              </a:solidFill>
            </a:rPr>
            <a:t>amet, consectetuer adipiscing elit</a:t>
          </a:r>
        </a:p>
      </dsp:txBody>
      <dsp:txXfrm>
        <a:off x="8749200" y="3118499"/>
        <a:ext cx="2319655" cy="940063"/>
      </dsp:txXfrm>
    </dsp:sp>
    <dsp:sp modelId="{9BB768B8-97D3-4773-9C90-8CAAE2C66A90}">
      <dsp:nvSpPr>
        <dsp:cNvPr id="0" name=""/>
        <dsp:cNvSpPr/>
      </dsp:nvSpPr>
      <dsp:spPr>
        <a:xfrm>
          <a:off x="8775331" y="633330"/>
          <a:ext cx="2023282" cy="542559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/>
              </a:solidFill>
            </a:rPr>
            <a:t>Mountain</a:t>
          </a:r>
        </a:p>
      </dsp:txBody>
      <dsp:txXfrm>
        <a:off x="8775331" y="633330"/>
        <a:ext cx="2023282" cy="542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80086-FAD2-4337-9774-2D11ADB6338B}">
      <dsp:nvSpPr>
        <dsp:cNvPr id="0" name=""/>
        <dsp:cNvSpPr/>
      </dsp:nvSpPr>
      <dsp:spPr>
        <a:xfrm>
          <a:off x="707812" y="401406"/>
          <a:ext cx="1955812" cy="1955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679B3-5DF2-432F-B901-3F4B938B918B}">
      <dsp:nvSpPr>
        <dsp:cNvPr id="0" name=""/>
        <dsp:cNvSpPr/>
      </dsp:nvSpPr>
      <dsp:spPr>
        <a:xfrm>
          <a:off x="1124625" y="818218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7D422-E586-4CF3-B912-222307DB1AF1}">
      <dsp:nvSpPr>
        <dsp:cNvPr id="0" name=""/>
        <dsp:cNvSpPr/>
      </dsp:nvSpPr>
      <dsp:spPr>
        <a:xfrm>
          <a:off x="82593" y="296640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MAP</a:t>
          </a:r>
        </a:p>
      </dsp:txBody>
      <dsp:txXfrm>
        <a:off x="82593" y="2966406"/>
        <a:ext cx="3206250" cy="720000"/>
      </dsp:txXfrm>
    </dsp:sp>
    <dsp:sp modelId="{84D6A2B4-D034-4471-9540-2B564C1C8C94}">
      <dsp:nvSpPr>
        <dsp:cNvPr id="0" name=""/>
        <dsp:cNvSpPr/>
      </dsp:nvSpPr>
      <dsp:spPr>
        <a:xfrm>
          <a:off x="4475156" y="401406"/>
          <a:ext cx="1955812" cy="1955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C1F8-EBAD-49DC-B916-3B1778787CB8}">
      <dsp:nvSpPr>
        <dsp:cNvPr id="0" name=""/>
        <dsp:cNvSpPr/>
      </dsp:nvSpPr>
      <dsp:spPr>
        <a:xfrm>
          <a:off x="4891968" y="818218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334A97-4D09-4C79-B2B5-07BE1FF63668}">
      <dsp:nvSpPr>
        <dsp:cNvPr id="0" name=""/>
        <dsp:cNvSpPr/>
      </dsp:nvSpPr>
      <dsp:spPr>
        <a:xfrm>
          <a:off x="3849937" y="296640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ROAD</a:t>
          </a:r>
        </a:p>
      </dsp:txBody>
      <dsp:txXfrm>
        <a:off x="3849937" y="2966406"/>
        <a:ext cx="3206250" cy="720000"/>
      </dsp:txXfrm>
    </dsp:sp>
    <dsp:sp modelId="{45ED88D5-1FA1-4FD0-90D9-6371DD60718F}">
      <dsp:nvSpPr>
        <dsp:cNvPr id="0" name=""/>
        <dsp:cNvSpPr/>
      </dsp:nvSpPr>
      <dsp:spPr>
        <a:xfrm>
          <a:off x="8242500" y="401406"/>
          <a:ext cx="1955812" cy="195581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F9911-9DBD-4B56-BCFF-7F94F0387671}">
      <dsp:nvSpPr>
        <dsp:cNvPr id="0" name=""/>
        <dsp:cNvSpPr/>
      </dsp:nvSpPr>
      <dsp:spPr>
        <a:xfrm>
          <a:off x="8659312" y="818218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93E8E-4067-4888-A70B-28FA0A3F3CD3}">
      <dsp:nvSpPr>
        <dsp:cNvPr id="0" name=""/>
        <dsp:cNvSpPr/>
      </dsp:nvSpPr>
      <dsp:spPr>
        <a:xfrm>
          <a:off x="7617281" y="2966406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MOUNTAIN</a:t>
          </a:r>
        </a:p>
      </dsp:txBody>
      <dsp:txXfrm>
        <a:off x="7617281" y="2966406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33812-34D6-4226-A6D4-51F7D7EAA1C7}">
      <dsp:nvSpPr>
        <dsp:cNvPr id="0" name=""/>
        <dsp:cNvSpPr/>
      </dsp:nvSpPr>
      <dsp:spPr>
        <a:xfrm>
          <a:off x="335" y="0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1</a:t>
          </a:r>
          <a:r>
            <a:rPr lang="ru-RU" sz="2400" kern="12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endParaRPr lang="en-US" sz="20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1886" y="21551"/>
        <a:ext cx="7517634" cy="692704"/>
      </dsp:txXfrm>
    </dsp:sp>
    <dsp:sp modelId="{7C86B145-1C2E-46BD-BE62-C42C80C5A654}">
      <dsp:nvSpPr>
        <dsp:cNvPr id="0" name=""/>
        <dsp:cNvSpPr/>
      </dsp:nvSpPr>
      <dsp:spPr>
        <a:xfrm>
          <a:off x="627102" y="838001"/>
          <a:ext cx="8397716" cy="735806"/>
        </a:xfrm>
        <a:prstGeom prst="rect">
          <a:avLst/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Lesson 2. </a:t>
          </a:r>
          <a:r>
            <a:rPr lang="en-US" sz="16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S</a:t>
          </a:r>
          <a:r>
            <a:rPr lang="en-US" sz="1600" b="0" i="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ed ut perspiciatis unde omnis iste natus error sit voluptatem</a:t>
          </a:r>
          <a:endParaRPr lang="en-US" sz="160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648653" y="859552"/>
        <a:ext cx="7249237" cy="692704"/>
      </dsp:txXfrm>
    </dsp:sp>
    <dsp:sp modelId="{862B5B41-53F5-454A-B8E6-70B721DC8B9A}">
      <dsp:nvSpPr>
        <dsp:cNvPr id="0" name=""/>
        <dsp:cNvSpPr/>
      </dsp:nvSpPr>
      <dsp:spPr>
        <a:xfrm>
          <a:off x="1254204" y="1676003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3.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</a:p>
      </dsp:txBody>
      <dsp:txXfrm>
        <a:off x="1275755" y="1697554"/>
        <a:ext cx="7249237" cy="692704"/>
      </dsp:txXfrm>
    </dsp:sp>
    <dsp:sp modelId="{D134E212-FDD1-424A-968F-869017AD5171}">
      <dsp:nvSpPr>
        <dsp:cNvPr id="0" name=""/>
        <dsp:cNvSpPr/>
      </dsp:nvSpPr>
      <dsp:spPr>
        <a:xfrm>
          <a:off x="1881306" y="251400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4.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S</a:t>
          </a:r>
          <a:r>
            <a:rPr lang="en-US" sz="1600" b="0" i="0" kern="1200" dirty="0">
              <a:solidFill>
                <a:schemeClr val="tx1">
                  <a:alpha val="70000"/>
                </a:schemeClr>
              </a:solidFill>
            </a:rPr>
            <a:t>ed ut perspiciatis unde omnis iste natus error sit voluptatem</a:t>
          </a:r>
          <a:endParaRPr lang="en-US" sz="16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1902857" y="2535555"/>
        <a:ext cx="7249237" cy="692704"/>
      </dsp:txXfrm>
    </dsp:sp>
    <dsp:sp modelId="{9CB462FF-72B3-4BFA-B916-65C5CB432162}">
      <dsp:nvSpPr>
        <dsp:cNvPr id="0" name=""/>
        <dsp:cNvSpPr/>
      </dsp:nvSpPr>
      <dsp:spPr>
        <a:xfrm>
          <a:off x="2508408" y="3352006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5.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r>
            <a:rPr lang="en-US" sz="1600" kern="12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</a:rPr>
            <a:t> </a:t>
          </a:r>
        </a:p>
      </dsp:txBody>
      <dsp:txXfrm>
        <a:off x="2529959" y="3373557"/>
        <a:ext cx="7249237" cy="692704"/>
      </dsp:txXfrm>
    </dsp:sp>
    <dsp:sp modelId="{0CB2EC4F-D832-4AE2-86CC-14F684CFA4E5}">
      <dsp:nvSpPr>
        <dsp:cNvPr id="0" name=""/>
        <dsp:cNvSpPr/>
      </dsp:nvSpPr>
      <dsp:spPr>
        <a:xfrm>
          <a:off x="7676407" y="53754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7784019" y="537547"/>
        <a:ext cx="263050" cy="359901"/>
      </dsp:txXfrm>
    </dsp:sp>
    <dsp:sp modelId="{03DA9257-7161-48BA-BB8E-B2323EF3B158}">
      <dsp:nvSpPr>
        <dsp:cNvPr id="0" name=""/>
        <dsp:cNvSpPr/>
      </dsp:nvSpPr>
      <dsp:spPr>
        <a:xfrm>
          <a:off x="8303509" y="1375549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11121" y="1375549"/>
        <a:ext cx="263050" cy="359901"/>
      </dsp:txXfrm>
    </dsp:sp>
    <dsp:sp modelId="{6FEE3320-F765-411D-B4AD-9D1CFC5DEDDD}">
      <dsp:nvSpPr>
        <dsp:cNvPr id="0" name=""/>
        <dsp:cNvSpPr/>
      </dsp:nvSpPr>
      <dsp:spPr>
        <a:xfrm>
          <a:off x="8930611" y="220128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038223" y="2201287"/>
        <a:ext cx="263050" cy="359901"/>
      </dsp:txXfrm>
    </dsp:sp>
    <dsp:sp modelId="{E32DC1E0-C267-4605-BE6F-5701FC898420}">
      <dsp:nvSpPr>
        <dsp:cNvPr id="0" name=""/>
        <dsp:cNvSpPr/>
      </dsp:nvSpPr>
      <dsp:spPr>
        <a:xfrm>
          <a:off x="9557713" y="3047464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665325" y="3047464"/>
        <a:ext cx="263050" cy="35990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D33812-34D6-4226-A6D4-51F7D7EAA1C7}">
      <dsp:nvSpPr>
        <dsp:cNvPr id="0" name=""/>
        <dsp:cNvSpPr/>
      </dsp:nvSpPr>
      <dsp:spPr>
        <a:xfrm>
          <a:off x="335" y="0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1</a:t>
          </a:r>
          <a:r>
            <a:rPr lang="ru-RU" sz="2400" kern="1200" dirty="0">
              <a:solidFill>
                <a:schemeClr val="accent1">
                  <a:lumMod val="50000"/>
                </a:schemeClr>
              </a:solidFill>
            </a:rPr>
            <a:t>.</a:t>
          </a:r>
          <a:r>
            <a:rPr lang="ru-RU" sz="3200" kern="1200" dirty="0">
              <a:solidFill>
                <a:schemeClr val="accent1">
                  <a:lumMod val="50000"/>
                </a:schemeClr>
              </a:solidFill>
            </a:rPr>
            <a:t>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endParaRPr lang="en-US" sz="20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21886" y="21551"/>
        <a:ext cx="7517634" cy="692704"/>
      </dsp:txXfrm>
    </dsp:sp>
    <dsp:sp modelId="{7C86B145-1C2E-46BD-BE62-C42C80C5A654}">
      <dsp:nvSpPr>
        <dsp:cNvPr id="0" name=""/>
        <dsp:cNvSpPr/>
      </dsp:nvSpPr>
      <dsp:spPr>
        <a:xfrm>
          <a:off x="627102" y="838001"/>
          <a:ext cx="8397716" cy="735806"/>
        </a:xfrm>
        <a:prstGeom prst="rect">
          <a:avLst/>
        </a:prstGeom>
        <a:solidFill>
          <a:schemeClr val="accent1"/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Lesson 2. </a:t>
          </a:r>
          <a:r>
            <a:rPr lang="en-US" sz="160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S</a:t>
          </a:r>
          <a:r>
            <a:rPr lang="en-US" sz="1600" b="0" i="0" kern="1200" dirty="0">
              <a:solidFill>
                <a:schemeClr val="accent1">
                  <a:lumMod val="20000"/>
                  <a:lumOff val="80000"/>
                </a:schemeClr>
              </a:solidFill>
            </a:rPr>
            <a:t>ed ut perspiciatis unde omnis iste natus error sit voluptatem</a:t>
          </a:r>
          <a:endParaRPr lang="en-US" sz="1600" kern="1200" dirty="0">
            <a:solidFill>
              <a:schemeClr val="accent1">
                <a:lumMod val="20000"/>
                <a:lumOff val="80000"/>
              </a:schemeClr>
            </a:solidFill>
          </a:endParaRPr>
        </a:p>
      </dsp:txBody>
      <dsp:txXfrm>
        <a:off x="648653" y="859552"/>
        <a:ext cx="7249237" cy="692704"/>
      </dsp:txXfrm>
    </dsp:sp>
    <dsp:sp modelId="{862B5B41-53F5-454A-B8E6-70B721DC8B9A}">
      <dsp:nvSpPr>
        <dsp:cNvPr id="0" name=""/>
        <dsp:cNvSpPr/>
      </dsp:nvSpPr>
      <dsp:spPr>
        <a:xfrm>
          <a:off x="1254204" y="1676003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3.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</a:p>
      </dsp:txBody>
      <dsp:txXfrm>
        <a:off x="1275755" y="1697554"/>
        <a:ext cx="7249237" cy="692704"/>
      </dsp:txXfrm>
    </dsp:sp>
    <dsp:sp modelId="{D134E212-FDD1-424A-968F-869017AD5171}">
      <dsp:nvSpPr>
        <dsp:cNvPr id="0" name=""/>
        <dsp:cNvSpPr/>
      </dsp:nvSpPr>
      <dsp:spPr>
        <a:xfrm>
          <a:off x="1881306" y="2514004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4.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S</a:t>
          </a:r>
          <a:r>
            <a:rPr lang="en-US" sz="1600" b="0" i="0" kern="1200" dirty="0">
              <a:solidFill>
                <a:schemeClr val="tx1">
                  <a:alpha val="70000"/>
                </a:schemeClr>
              </a:solidFill>
            </a:rPr>
            <a:t>ed ut perspiciatis unde omnis iste natus error sit voluptatem</a:t>
          </a:r>
          <a:endParaRPr lang="en-US" sz="1600" kern="1200" dirty="0">
            <a:solidFill>
              <a:schemeClr val="tx1">
                <a:alpha val="70000"/>
              </a:schemeClr>
            </a:solidFill>
          </a:endParaRPr>
        </a:p>
      </dsp:txBody>
      <dsp:txXfrm>
        <a:off x="1902857" y="2535555"/>
        <a:ext cx="7249237" cy="692704"/>
      </dsp:txXfrm>
    </dsp:sp>
    <dsp:sp modelId="{9CB462FF-72B3-4BFA-B916-65C5CB432162}">
      <dsp:nvSpPr>
        <dsp:cNvPr id="0" name=""/>
        <dsp:cNvSpPr/>
      </dsp:nvSpPr>
      <dsp:spPr>
        <a:xfrm>
          <a:off x="2508408" y="3352006"/>
          <a:ext cx="8397716" cy="735806"/>
        </a:xfrm>
        <a:prstGeom prst="rect">
          <a:avLst/>
        </a:prstGeom>
        <a:solidFill>
          <a:schemeClr val="accent1">
            <a:lumMod val="40000"/>
            <a:lumOff val="60000"/>
            <a:alpha val="5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0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1">
                  <a:lumMod val="50000"/>
                </a:schemeClr>
              </a:solidFill>
            </a:rPr>
            <a:t>Lesson 5. </a:t>
          </a:r>
          <a:r>
            <a:rPr lang="en-US" sz="1600" kern="1200" dirty="0">
              <a:solidFill>
                <a:schemeClr val="tx1">
                  <a:alpha val="70000"/>
                </a:schemeClr>
              </a:solidFill>
            </a:rPr>
            <a:t>Lorem ipsum dolor sit amet, consectetuer adipiscing elit</a:t>
          </a:r>
          <a:r>
            <a:rPr lang="en-US" sz="1600" kern="1200" dirty="0">
              <a:solidFill>
                <a:schemeClr val="accent1">
                  <a:lumMod val="60000"/>
                  <a:lumOff val="40000"/>
                  <a:alpha val="70000"/>
                </a:schemeClr>
              </a:solidFill>
            </a:rPr>
            <a:t> </a:t>
          </a:r>
        </a:p>
      </dsp:txBody>
      <dsp:txXfrm>
        <a:off x="2529959" y="3373557"/>
        <a:ext cx="7249237" cy="692704"/>
      </dsp:txXfrm>
    </dsp:sp>
    <dsp:sp modelId="{0CB2EC4F-D832-4AE2-86CC-14F684CFA4E5}">
      <dsp:nvSpPr>
        <dsp:cNvPr id="0" name=""/>
        <dsp:cNvSpPr/>
      </dsp:nvSpPr>
      <dsp:spPr>
        <a:xfrm>
          <a:off x="7676407" y="53754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7784019" y="537547"/>
        <a:ext cx="263050" cy="359901"/>
      </dsp:txXfrm>
    </dsp:sp>
    <dsp:sp modelId="{03DA9257-7161-48BA-BB8E-B2323EF3B158}">
      <dsp:nvSpPr>
        <dsp:cNvPr id="0" name=""/>
        <dsp:cNvSpPr/>
      </dsp:nvSpPr>
      <dsp:spPr>
        <a:xfrm>
          <a:off x="8303509" y="1375549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411121" y="1375549"/>
        <a:ext cx="263050" cy="359901"/>
      </dsp:txXfrm>
    </dsp:sp>
    <dsp:sp modelId="{6FEE3320-F765-411D-B4AD-9D1CFC5DEDDD}">
      <dsp:nvSpPr>
        <dsp:cNvPr id="0" name=""/>
        <dsp:cNvSpPr/>
      </dsp:nvSpPr>
      <dsp:spPr>
        <a:xfrm>
          <a:off x="8930611" y="2201287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038223" y="2201287"/>
        <a:ext cx="263050" cy="359901"/>
      </dsp:txXfrm>
    </dsp:sp>
    <dsp:sp modelId="{E32DC1E0-C267-4605-BE6F-5701FC898420}">
      <dsp:nvSpPr>
        <dsp:cNvPr id="0" name=""/>
        <dsp:cNvSpPr/>
      </dsp:nvSpPr>
      <dsp:spPr>
        <a:xfrm>
          <a:off x="9557713" y="3047464"/>
          <a:ext cx="478274" cy="47827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40000"/>
            <a:lumOff val="6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9665325" y="3047464"/>
        <a:ext cx="263050" cy="3599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24/12/2021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3:31:49.909"/>
    </inkml:context>
    <inkml:brush xml:id="br0">
      <inkml:brushProperty name="width" value="0.2" units="cm"/>
      <inkml:brushProperty name="height" value="0.2" units="cm"/>
      <inkml:brushProperty name="color" value="#9B2316"/>
    </inkml:brush>
  </inkml:definitions>
  <inkml:trace contextRef="#ctx0" brushRef="#br0">11583 3565 24575,'-6'4'0,"0"-2"0,0 1 0,0 0 0,0-1 0,-1 1 0,1-1 0,-1 0 0,0-1 0,0 1 0,0-1 0,0 0 0,-11 1 0,-97 2 0,77-3 0,-642-2 0,542-6 0,1-3 0,-258-43 0,315 39 0,33 7 0,0-2 0,-75-22 0,-217-66 0,-110-36 0,101 0 0,-123-53 0,363 138 0,2-4 0,-184-117 0,181 102 0,74 44 0,1-1 0,2 0 0,2-2 0,1 0 0,-33-41 0,-90-150 0,116 158 0,-3 2 0,-3 1 0,-98-96 0,-21-12 0,16 15 0,-16-9 0,-58-49 0,97 102 0,65 54 0,-2 2 0,-117-75 0,-98-47 0,-123-29 0,318 166 0,-3 1 0,-1 3 0,-117-30 0,93 33 0,-1 2 0,-2 3 0,-1 3 0,-168-13 0,144 21 0,0-4 0,-196-39 0,296 49 0,0 1 0,-1 1 0,-39-1 0,-64-5 0,-149-15 0,84 9 0,185 13 0,-188-18 0,-315-3 0,-1224 24-1365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24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0 24575,'-2'1'0,"0"-1"0,0 1 0,0 0 0,0-1 0,0 1 0,0 0 0,0 0 0,1 0 0,-1 0 0,0 1 0,1-1 0,-1 0 0,0 1 0,1-1 0,0 1 0,-1-1 0,1 1 0,0 0 0,0 0 0,-1 2 0,-21 43 0,20-39 0,-2 7 0,0 0 0,1 1 0,0 0 0,1 0 0,-1 30 0,7 87 0,0-47 0,-3-46 0,2 0 0,12 65 0,-6-45 0,-2 1 0,-4 1 0,-5 67 0,1-13 0,2-82-1365,0-4-5461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25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1 207 24575,'1'-1'0,"0"-1"0,0 1 0,0-1 0,0 0 0,0 1 0,0 0 0,1-1 0,-1 1 0,0 0 0,1 0 0,-1 0 0,1-1 0,0 2 0,-1-1 0,1 0 0,0 0 0,0 0 0,-1 1 0,1-1 0,0 1 0,0 0 0,0-1 0,2 1 0,1-1 0,68-15 0,1 4 0,97-5 0,74-10 0,-140-1 0,-73 18 0,67-11 0,19-3 0,-82 15 0,70-8 0,-103 17-105,1 0 0,-1 0 0,0 0 0,0 0 0,0 0 0,1 1 0,-1 0 0,0 0 0,0-1 0,0 2 0,0-1 0,4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34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 24575,'0'-4'0,"4"-2"0,7 1 0,5 0 0,5 2 0,3 1 0,-2 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8:16.151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4362 2675 24575,'0'3'0,"-1"1"0,1-1 0,-1 0 0,1 1 0,-1-1 0,0 1 0,0-1 0,-1 0 0,1 0 0,-1 0 0,0 0 0,1 0 0,-1 0 0,-1 0 0,1 0 0,0-1 0,-1 1 0,1-1 0,-1 0 0,0 0 0,1 0 0,-1 0 0,0 0 0,0 0 0,-1-1 0,1 1 0,0-1 0,0 0 0,-1 0 0,1 0 0,-1-1 0,-3 1 0,-16 2 0,0-1 0,0 0 0,-43-5 0,37 2 0,-11 0 0,6 1 0,-1-1 0,1-2 0,-46-10 0,7-2 0,46 10 0,0-1 0,0-1 0,1-2 0,-42-18 0,-48-25 0,83 40 0,0-3 0,1 0 0,1-2 0,-43-31 0,44 25 0,18 14 0,0 0 0,0-1 0,1 0 0,0 0 0,1-2 0,-17-21 0,3-4 0,2-1 0,1-1 0,-19-53 0,2-31 0,19 78 0,3-1 0,1-1 0,-13-79 0,25 110 0,0 0 0,-1 0 0,-1 0 0,0 1 0,-1 0 0,0 0 0,-2 1 0,-10-17 0,9 12 0,1 0 0,0 0 0,1-1 0,1 1 0,-3-25 0,-13-37 0,-59-133 0,77 204 0,-1 1 0,0 0 0,0 0 0,-1 0 0,0 0 0,-11-11 0,-11-17 0,-49-68 0,47 66 0,2-1 0,-35-63 0,35 53 0,-2 2 0,-50-62 0,24 35 0,25 38 0,-1 2 0,-3 1 0,0 2 0,-49-34 0,45 36 0,4 4 0,-1 1 0,-1 2 0,-40-18 0,31 22 0,-73-20 0,-8-3 0,101 32 0,0 0 0,-1 2 0,0 0 0,0 2 0,-1 2 0,-43-3 0,-61-6 0,5 0 0,-590 12 81,349 3-1527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8:27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24575,'-1'6'0,"0"1"0,0 0 0,-1-1 0,0 1 0,0-1 0,0 1 0,-1-1 0,0 0 0,-5 8 0,3-7 0,1 1 0,0 0 0,1 0 0,0 1 0,-3 12 0,1 29 0,1 0 0,7 88 0,0-32 0,-3 317-1365,0-401-5461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8:27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24575,'9'0'0,"16"0"0,18 0 0,24 0 0,27 0 0,16 0 0,-2 0 0,-5 0 0,-3 0 0,-9 0 0,-16 0 0,-7 0 0,-10 0 0,-11 0 0,-13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8:28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24575,'9'0'0,"16"0"0,18 0 0,15 0 0,11 0 0,3 0 0,3 0 0,-8 0 0,-9 0 0,-12 0 0,-12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8:32.1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24575,'4'0'0,"11"0"0,16 0 0,12 0 0,12 0 0,-3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3:33:48.615"/>
    </inkml:context>
    <inkml:brush xml:id="br0">
      <inkml:brushProperty name="width" value="0.2" units="cm"/>
      <inkml:brushProperty name="height" value="0.2" units="cm"/>
      <inkml:brushProperty name="color" value="#00B050"/>
    </inkml:brush>
  </inkml:definitions>
  <inkml:trace contextRef="#ctx0" brushRef="#br0">11643 3415 24575,'-1549'0'0,"1461"-3"0,-132-12 0,75 4 0,95 6 0,0-1 0,0-1 0,-77-18 0,-42-6 0,129 24 0,1-2 0,0 0 0,-67-22 0,63 17 0,-1 2 0,-56-12 0,57 13 0,1 0 0,0-2 0,2 0 0,1-1 0,-59-29 0,13 7 0,29 13 0,2-1 0,2-1 0,-91-58 0,-171-154 0,21 44 0,59 42 0,98 54 0,-169-105 0,270 180 0,2 0 0,-43-40 0,46 37 0,-2 0 0,-45-27 0,44 33 0,2-1 0,2 0 0,2-1 0,1-1 0,-29-32 0,-192-183 0,119 120 0,28 28 0,-250-213 0,282 248 0,-137-89 0,124 84 0,-5 3 0,-5 2 0,-120-57 0,172 95 0,-1 1 0,-1 2 0,-79-20 0,24 6 0,14 5 0,0 1 0,-3 3 0,-1 1 0,-1 2 0,-113-11 0,6 3 0,106 12 0,0 1 0,-1 2 0,-154-3 0,-263-2 0,2 1 0,459 10 0,-1 0 0,-66-8 0,62 5 0,-85-3 0,61 5 0,1-2 0,-102-14 0,105 10 0,0 2 0,-118-4 0,97 8 0,-177-20 0,185 14 0,-1 2 0,-139-3 0,-75 12-1365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01.13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17629 1511 24575,'-2282'0'0,"2238"-2"0,-54-9 0,-25-2 0,-57 0 0,-39-1 0,-125-14 0,154 8 0,40 12 0,65 5 0,-95-16 0,-323-30 0,328 38 0,-163-38 0,230 28 0,-190-11 0,216 31 0,-18 0 0,-148-21 0,-294-47 0,109 16 0,-136-58 0,537 104 0,-123-21 0,-29-7 0,-275-51 0,322 65 0,-510-109 0,544 111 0,-148-10 0,17 5 0,-101-28 0,-347-47 0,304 56 0,-246-31 0,320 54 0,-10-1 0,-223-44 0,-183-29 0,255 40 0,233 33 0,-134-5 0,-322 14 0,422 14 0,-17-4 0,-308 5 0,547-1 0,0 1 0,0 3 0,1 1 0,0 2 0,-69 25 0,33-6 0,38-14 0,-39 19 0,6 3 0,-104 70 0,148-85 0,1 1 0,2 2 0,0 0 0,1 2 0,-43 58 0,21-17 0,2 2 0,4 3 0,3 1 0,-55 143 0,25 19 0,61-194 0,1 0 0,3 0 0,1 1 0,2 0 0,6 49 0,-2 15 0,-1-83 0,2 1 0,0-1 0,1 1 0,2-1 0,0-1 0,2 1 0,0-1 0,20 34 0,19 48 0,-37-79 0,2-1 0,23 36 0,-8-15 0,1-3 0,3 0 0,1-2 0,2-2 0,46 41 0,2 2 0,-14-17 0,110 80 0,-66-56 0,-57-49 0,1-2 0,84 40 0,-80-44 0,-12-10-227,1-2-1,1-1 1,1-4-1,1-1 1,75 11-1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07.769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0 24575,'848'0'-1365,"-825"0"-5461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13.10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62 24 24575,'9'-4'0,"0"0"0,0 1 0,0 0 0,0 0 0,1 1 0,-1 1 0,19-2 0,-25 3 0,-1-1 0,1 1 0,0 1 0,-1-1 0,1 0 0,0 1 0,-1-1 0,1 1 0,0 0 0,-1 0 0,1 0 0,-1 0 0,1 0 0,-1 0 0,0 1 0,0-1 0,1 1 0,-1 0 0,0-1 0,0 1 0,-1 0 0,1 0 0,0 0 0,-1 1 0,1-1 0,-1 0 0,0 1 0,1-1 0,-1 0 0,0 1 0,1 4 0,-1-1 0,0 0 0,-1 0 0,1-1 0,-1 1 0,0 0 0,-1 0 0,0 0 0,1 0 0,-2-1 0,1 1 0,-1 0 0,0-1 0,0 1 0,0-1 0,-1 0 0,0 0 0,0 0 0,0 0 0,0 0 0,-1-1 0,0 1 0,-8 7 0,4-6 0,0 0 0,0 0 0,0-1 0,0 0 0,-1 0 0,0-1 0,0 0 0,0-1 0,-1 0 0,1 0 0,-1-1 0,1 0 0,-11 0 0,8-3 0,18-3 0,21-4 0,-16 6 0,20-3 0,1 0 0,0 3 0,0 0 0,0 2 0,46 6 0,-76-6 0,1 1 0,0 0 0,-1-1 0,1 1 0,-1 0 0,1 1 0,-1-1 0,1 0 0,-1 1 0,1-1 0,-1 1 0,0 0 0,0-1 0,0 1 0,0 0 0,0 0 0,-1 1 0,1-1 0,-1 0 0,3 5 0,-3-3 0,1 0 0,-1 0 0,-1 0 0,1 0 0,-1 1 0,1-1 0,-1 0 0,0 0 0,-1 0 0,1 1 0,-1-1 0,-1 6 0,-1 1 0,-1 0 0,-1 0 0,1 0 0,-2 0 0,1 0 0,-2-1 0,1 0 0,-14 15 0,6-13-97,-1-1-1,0 0 1,0-1-1,-1-1 1,-1 0-1,0-1 1,0-1-1,0-1 1,-1 0-1,0-1 1,0-1-1,-1-1 0,-29 2 1,11-3-6729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13.75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69 0 24575,'0'5'0,"-9"5"0,-8 2 0,-5-2 0,1-2-8191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15.96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94 102 24575,'0'-7'0,"0"0"0,1-1 0,0 1 0,1 0 0,-1 0 0,1 0 0,6-13 0,-7 18 0,0 0 0,-1 0 0,1 0 0,1 0 0,-1 1 0,0-1 0,0 0 0,1 1 0,-1-1 0,1 1 0,-1-1 0,1 1 0,0 0 0,-1 0 0,1 0 0,0 0 0,0 0 0,0 0 0,0 0 0,0 0 0,0 1 0,0-1 0,0 1 0,0 0 0,0-1 0,0 1 0,0 0 0,0 0 0,0 0 0,1 1 0,2 0 0,-2 0 0,-1 1 0,1-1 0,-1 1 0,1 0 0,-1 0 0,0 0 0,0 0 0,0 0 0,0 0 0,0 1 0,-1-1 0,1 1 0,-1-1 0,0 1 0,1-1 0,-1 1 0,0 0 0,0 0 0,-1 0 0,1-1 0,-1 1 0,1 0 0,-1 0 0,0 5 0,1 2 0,-1-1 0,0 0 0,0 1 0,-1-1 0,0 0 0,-5 17 0,-19 17 0,5-11 0,19-32 0,1 1 0,0-1 0,0 0 0,0 1 0,0-1 0,0 1 0,0-1 0,0 1 0,0-1 0,0 1 0,0-1 0,0 1 0,0-1 0,0 1 0,1-1 0,-1 1 0,0-1 0,0 1 0,0-1 0,1 1 0,-1-1 0,0 0 0,1 1 0,-1-1 0,0 0 0,1 1 0,-1-1 0,0 0 0,1 1 0,-1-1 0,1 0 0,-1 0 0,0 1 0,1-1 0,-1 0 0,1 0 0,-1 0 0,1 0 0,-1 1 0,1-1 0,-1 0 0,1 0 0,-1 0 0,1 0 0,-1 0 0,1 0 0,0-1 0,30 3 0,-27-2 0,12-1 0,-7 1 0,1 0 0,-1 0 0,1 0 0,-1 1 0,0 1 0,15 3 0,-21-3 0,-1-1 0,1 0 0,-1 1 0,1-1 0,-1 1 0,1 0 0,-1 0 0,0 0 0,0 0 0,0 0 0,0 1 0,0-1 0,-1 0 0,1 1 0,-1 0 0,1-1 0,-1 1 0,0 0 0,0 0 0,0-1 0,-1 1 0,1 0 0,-1 0 0,1 0 0,-1 5 0,1 7 0,0 0 0,-2 0 0,1 0 0,-2 0 0,0 0 0,-1-1 0,0 1 0,-1-1 0,-9 20 0,10-25 0,-2 0 0,1-1 0,-1 0 0,0 0 0,-1 0 0,0-1 0,0 0 0,0 0 0,-1 0 0,0-1 0,-1 0 0,1-1 0,-1 1 0,0-1 0,-1-1 0,-8 4 0,-10 2-273,0-1 0,-1-1 0,0-2 0,-34 4 0,41-9-6553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17.07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 79 24575,'0'5'0,"0"5"0,0 7 0,0 4 0,0 3 0,4-3 0,3-9 0,3-6 0,0-10 0,-1-7 0,2-3 0,9-12 0,4-11 0,-1-3 0,0 4 0,-4 9-8191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24T15:54:31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1 108 24575,'2'-2'0,"-1"0"0,1-1 0,0 1 0,0 0 0,0 0 0,1 0 0,-1 0 0,0 0 0,1 1 0,-1-1 0,1 1 0,0 0 0,-1-1 0,7 0 0,45-11 0,-33 9 0,-15 2 0,61-15 0,1 2 0,0 4 0,1 2 0,72 1 0,-39 9-1365,-80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24/12/2021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783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41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32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13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526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01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63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82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55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45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24/12/2021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4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customXml" Target="../ink/ink16.xml"/><Relationship Id="rId21" Type="http://schemas.openxmlformats.org/officeDocument/2006/relationships/image" Target="../media/image26.png"/><Relationship Id="rId34" Type="http://schemas.openxmlformats.org/officeDocument/2006/relationships/image" Target="../media/image33.png"/><Relationship Id="rId42" Type="http://schemas.openxmlformats.org/officeDocument/2006/relationships/image" Target="../media/image37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0.png"/><Relationship Id="rId41" Type="http://schemas.openxmlformats.org/officeDocument/2006/relationships/customXml" Target="../ink/ink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24" Type="http://schemas.openxmlformats.org/officeDocument/2006/relationships/customXml" Target="../ink/ink9.xml"/><Relationship Id="rId32" Type="http://schemas.openxmlformats.org/officeDocument/2006/relationships/image" Target="../media/image32.png"/><Relationship Id="rId37" Type="http://schemas.openxmlformats.org/officeDocument/2006/relationships/customXml" Target="../ink/ink15.xml"/><Relationship Id="rId40" Type="http://schemas.openxmlformats.org/officeDocument/2006/relationships/image" Target="../media/image36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23" Type="http://schemas.openxmlformats.org/officeDocument/2006/relationships/image" Target="../media/image27.png"/><Relationship Id="rId28" Type="http://schemas.openxmlformats.org/officeDocument/2006/relationships/customXml" Target="../ink/ink11.xml"/><Relationship Id="rId36" Type="http://schemas.openxmlformats.org/officeDocument/2006/relationships/image" Target="../media/image34.png"/><Relationship Id="rId10" Type="http://schemas.openxmlformats.org/officeDocument/2006/relationships/image" Target="../media/image20.png"/><Relationship Id="rId19" Type="http://schemas.openxmlformats.org/officeDocument/2006/relationships/image" Target="../media/image25.png"/><Relationship Id="rId31" Type="http://schemas.openxmlformats.org/officeDocument/2006/relationships/image" Target="../media/image31.png"/><Relationship Id="rId4" Type="http://schemas.openxmlformats.org/officeDocument/2006/relationships/image" Target="../media/image16.jpg"/><Relationship Id="rId9" Type="http://schemas.openxmlformats.org/officeDocument/2006/relationships/customXml" Target="../ink/ink2.xml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29.png"/><Relationship Id="rId30" Type="http://schemas.openxmlformats.org/officeDocument/2006/relationships/customXml" Target="../ink/ink12.xml"/><Relationship Id="rId35" Type="http://schemas.openxmlformats.org/officeDocument/2006/relationships/customXml" Target="../ink/ink14.xml"/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12" Type="http://schemas.openxmlformats.org/officeDocument/2006/relationships/customXml" Target="../ink/ink3.xml"/><Relationship Id="rId17" Type="http://schemas.openxmlformats.org/officeDocument/2006/relationships/image" Target="../media/image24.png"/><Relationship Id="rId25" Type="http://schemas.openxmlformats.org/officeDocument/2006/relationships/image" Target="../media/image28.png"/><Relationship Id="rId33" Type="http://schemas.openxmlformats.org/officeDocument/2006/relationships/customXml" Target="../ink/ink13.xml"/><Relationship Id="rId38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women engineers in the laboratory">
            <a:extLst>
              <a:ext uri="{FF2B5EF4-FFF2-40B4-BE49-F238E27FC236}">
                <a16:creationId xmlns:a16="http://schemas.microsoft.com/office/drawing/2014/main" id="{801D26BD-C777-4D54-BB49-2E97776B3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2" y="87"/>
            <a:ext cx="12192031" cy="4914912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12D56-3115-4658-A559-1918ADBF3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8675" y="5120639"/>
            <a:ext cx="7137263" cy="1280161"/>
          </a:xfrm>
        </p:spPr>
        <p:txBody>
          <a:bodyPr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Teach a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48BE92-E817-4C9A-B197-64FAE3ED7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9580" y="5166359"/>
            <a:ext cx="3073745" cy="1188721"/>
          </a:xfrm>
        </p:spPr>
        <p:txBody>
          <a:bodyPr anchor="ctr">
            <a:normAutofit/>
          </a:bodyPr>
          <a:lstStyle/>
          <a:p>
            <a:r>
              <a:rPr lang="en-US" sz="1500" dirty="0"/>
              <a:t>Presentation</a:t>
            </a:r>
          </a:p>
          <a:p>
            <a:r>
              <a:rPr lang="en-US" sz="1500" dirty="0"/>
              <a:t>subtitle</a:t>
            </a:r>
          </a:p>
        </p:txBody>
      </p:sp>
      <p:cxnSp>
        <p:nvCxnSpPr>
          <p:cNvPr id="25" name="Straight Connector 19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68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an with a laptop">
            <a:extLst>
              <a:ext uri="{FF2B5EF4-FFF2-40B4-BE49-F238E27FC236}">
                <a16:creationId xmlns:a16="http://schemas.microsoft.com/office/drawing/2014/main" id="{4E80E6EE-AA75-4A4E-BB8E-4A4D152D04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</a:t>
            </a:r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675022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1438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8FE7D-043F-42AF-B4AB-DB9AFF93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892956"/>
            <a:ext cx="10113645" cy="74368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26EF91-820B-4DA2-B398-3E168AFF1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5808594"/>
            <a:ext cx="10113264" cy="609600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4" name="Picture Placeholder 13" descr="Students group&#10;">
            <a:extLst>
              <a:ext uri="{FF2B5EF4-FFF2-40B4-BE49-F238E27FC236}">
                <a16:creationId xmlns:a16="http://schemas.microsoft.com/office/drawing/2014/main" id="{E923BD5B-22B6-4E92-B95F-5F7B6467380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" y="0"/>
            <a:ext cx="12183550" cy="4578350"/>
          </a:xfrm>
        </p:spPr>
      </p:pic>
    </p:spTree>
    <p:extLst>
      <p:ext uri="{BB962C8B-B14F-4D97-AF65-F5344CB8AC3E}">
        <p14:creationId xmlns:p14="http://schemas.microsoft.com/office/powerpoint/2010/main" val="140989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using a computer">
            <a:extLst>
              <a:ext uri="{FF2B5EF4-FFF2-40B4-BE49-F238E27FC236}">
                <a16:creationId xmlns:a16="http://schemas.microsoft.com/office/drawing/2014/main" id="{1FE05F69-81FE-41EC-874F-C9DA7048A58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15B35-3E87-AB47-A668-38DD000AD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1B78239-2280-4550-A468-F95E90299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6F458A5-2AF5-4290-8A07-8B68C223F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  <a:endParaRPr lang="ru-RU" dirty="0"/>
          </a:p>
        </p:txBody>
      </p:sp>
      <p:graphicFrame>
        <p:nvGraphicFramePr>
          <p:cNvPr id="10" name="Content Placeholder 2" descr="Smart Art object">
            <a:extLst>
              <a:ext uri="{FF2B5EF4-FFF2-40B4-BE49-F238E27FC236}">
                <a16:creationId xmlns:a16="http://schemas.microsoft.com/office/drawing/2014/main" id="{00E51AD9-52AC-49A5-BF0E-64F1B769CE8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0794934"/>
              </p:ext>
            </p:extLst>
          </p:nvPr>
        </p:nvGraphicFramePr>
        <p:xfrm>
          <a:off x="744538" y="1985990"/>
          <a:ext cx="4954587" cy="374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Content Placeholder 5" descr="Woman with laptop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986706"/>
            <a:ext cx="5357813" cy="3746655"/>
          </a:xfrm>
        </p:spPr>
      </p:pic>
    </p:spTree>
    <p:extLst>
      <p:ext uri="{BB962C8B-B14F-4D97-AF65-F5344CB8AC3E}">
        <p14:creationId xmlns:p14="http://schemas.microsoft.com/office/powerpoint/2010/main" val="359849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516835"/>
            <a:ext cx="3448259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First Lesson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604280"/>
            <a:ext cx="3448259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sz="1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We will cover these skills: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First skill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Second skill</a:t>
            </a:r>
          </a:p>
          <a:p>
            <a:pPr marL="404813" indent="-2159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Third skill</a:t>
            </a:r>
          </a:p>
        </p:txBody>
      </p:sp>
      <p:pic>
        <p:nvPicPr>
          <p:cNvPr id="6" name="Content Placeholder 5" descr="Laptop screen with some code">
            <a:extLst>
              <a:ext uri="{FF2B5EF4-FFF2-40B4-BE49-F238E27FC236}">
                <a16:creationId xmlns:a16="http://schemas.microsoft.com/office/drawing/2014/main" id="{BF79C0FC-6A53-48FD-A2FB-DC1F7E6C6B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6015" y="10"/>
            <a:ext cx="7534264" cy="685799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E186FA-5C4C-4ED3-90C4-8DB38BD9C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8F358656-2345-4B0C-83C7-4D68C8D05DF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19662" y="2843212"/>
            <a:ext cx="4082750" cy="1385888"/>
          </a:xfrm>
          <a:prstGeom prst="rect">
            <a:avLst/>
          </a:prstGeom>
        </p:spPr>
      </p:pic>
      <p:pic>
        <p:nvPicPr>
          <p:cNvPr id="16" name="Picture Placeholder 15" descr="Man shows something on laptop">
            <a:extLst>
              <a:ext uri="{FF2B5EF4-FFF2-40B4-BE49-F238E27FC236}">
                <a16:creationId xmlns:a16="http://schemas.microsoft.com/office/drawing/2014/main" id="{22FB2237-B866-4C19-BF30-A9BFA8E15C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B22FA0-BA43-4FB3-B8B8-40528C0A9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9D203D7-52C0-41AB-9238-F69D5123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D2E63C-40F7-4CF4-BE57-F002221AA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NodeMCU</a:t>
            </a:r>
            <a:r>
              <a:rPr lang="en-US" dirty="0"/>
              <a:t> ESP8266 E12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782D23-9B74-494F-9877-848939AF4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7" y="1696623"/>
            <a:ext cx="5325583" cy="44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3AB453D-7718-4A2D-9709-5473BA3E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45046" y="4448175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1D637E-6795-4A8E-A81E-AA2DD6A8D4EC}"/>
                  </a:ext>
                </a:extLst>
              </p14:cNvPr>
              <p14:cNvContentPartPr/>
              <p14:nvPr/>
            </p14:nvContentPartPr>
            <p14:xfrm>
              <a:off x="4963935" y="3886200"/>
              <a:ext cx="4170540" cy="129519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1D637E-6795-4A8E-A81E-AA2DD6A8D4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7932" y="3850203"/>
                <a:ext cx="4242185" cy="1366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91E9973-8D55-44D8-8BA8-D310A8E80A55}"/>
                  </a:ext>
                </a:extLst>
              </p14:cNvPr>
              <p14:cNvContentPartPr/>
              <p14:nvPr/>
            </p14:nvContentPartPr>
            <p14:xfrm>
              <a:off x="4980855" y="4114350"/>
              <a:ext cx="4191720" cy="1229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91E9973-8D55-44D8-8BA8-D310A8E80A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5213" y="4078350"/>
                <a:ext cx="4263364" cy="13010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CE526362-B369-426A-86E2-916BE428539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0875" y="847725"/>
            <a:ext cx="800100" cy="1504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8A7866F-D3FD-4C67-B113-1727931A50B3}"/>
                  </a:ext>
                </a:extLst>
              </p14:cNvPr>
              <p14:cNvContentPartPr/>
              <p14:nvPr/>
            </p14:nvContentPartPr>
            <p14:xfrm>
              <a:off x="882975" y="1208430"/>
              <a:ext cx="6346800" cy="1095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8A7866F-D3FD-4C67-B113-1727931A50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6975" y="1172790"/>
                <a:ext cx="641844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F5CD0DD-1D8B-4628-B962-24F3F627A60B}"/>
                  </a:ext>
                </a:extLst>
              </p14:cNvPr>
              <p14:cNvContentPartPr/>
              <p14:nvPr/>
            </p14:nvContentPartPr>
            <p14:xfrm>
              <a:off x="7095855" y="952110"/>
              <a:ext cx="31392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F5CD0DD-1D8B-4628-B962-24F3F627A60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8215" y="934110"/>
                <a:ext cx="3495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8F296B05-8C71-428D-81C4-BE653C3B3B6A}"/>
              </a:ext>
            </a:extLst>
          </p:cNvPr>
          <p:cNvGrpSpPr/>
          <p:nvPr/>
        </p:nvGrpSpPr>
        <p:grpSpPr>
          <a:xfrm>
            <a:off x="7045095" y="399870"/>
            <a:ext cx="432360" cy="407160"/>
            <a:chOff x="7045095" y="399870"/>
            <a:chExt cx="432360" cy="40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3009CCB-90D6-4B71-ACB9-E41D32CE0B6E}"/>
                    </a:ext>
                  </a:extLst>
                </p14:cNvPr>
                <p14:cNvContentPartPr/>
                <p14:nvPr/>
              </p14:nvContentPartPr>
              <p14:xfrm>
                <a:off x="7045095" y="581670"/>
                <a:ext cx="131760" cy="1904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3009CCB-90D6-4B71-ACB9-E41D32CE0B6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27455" y="563670"/>
                  <a:ext cx="1674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AB61D1D-76E1-4E14-97FD-42A30E0F9D04}"/>
                    </a:ext>
                  </a:extLst>
                </p14:cNvPr>
                <p14:cNvContentPartPr/>
                <p14:nvPr/>
              </p14:nvContentPartPr>
              <p14:xfrm>
                <a:off x="7176135" y="790470"/>
                <a:ext cx="24840" cy="165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AB61D1D-76E1-4E14-97FD-42A30E0F9D0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58135" y="772470"/>
                  <a:ext cx="60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7F577B6-297C-4CBB-838D-D9C422E3F830}"/>
                    </a:ext>
                  </a:extLst>
                </p14:cNvPr>
                <p14:cNvContentPartPr/>
                <p14:nvPr/>
              </p14:nvContentPartPr>
              <p14:xfrm>
                <a:off x="7271895" y="553590"/>
                <a:ext cx="122040" cy="2307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7F577B6-297C-4CBB-838D-D9C422E3F83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54255" y="535590"/>
                  <a:ext cx="157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C18F098-FADF-41DC-B242-C0C9252E255F}"/>
                    </a:ext>
                  </a:extLst>
                </p14:cNvPr>
                <p14:cNvContentPartPr/>
                <p14:nvPr/>
              </p14:nvContentPartPr>
              <p14:xfrm>
                <a:off x="7419495" y="399870"/>
                <a:ext cx="57960" cy="70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C18F098-FADF-41DC-B242-C0C9252E255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401855" y="381870"/>
                  <a:ext cx="93600" cy="10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9840808-B2AD-47C8-9CF8-ED618758BD20}"/>
                  </a:ext>
                </a:extLst>
              </p14:cNvPr>
              <p14:cNvContentPartPr/>
              <p14:nvPr/>
            </p14:nvContentPartPr>
            <p14:xfrm>
              <a:off x="7152735" y="2570670"/>
              <a:ext cx="237240" cy="38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9840808-B2AD-47C8-9CF8-ED618758BD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35095" y="2553030"/>
                <a:ext cx="27288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39173F5A-C239-4AE6-8F26-F0693D4B018F}"/>
              </a:ext>
            </a:extLst>
          </p:cNvPr>
          <p:cNvGrpSpPr/>
          <p:nvPr/>
        </p:nvGrpSpPr>
        <p:grpSpPr>
          <a:xfrm>
            <a:off x="7047975" y="2133270"/>
            <a:ext cx="413280" cy="514800"/>
            <a:chOff x="7047975" y="2133270"/>
            <a:chExt cx="413280" cy="514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3C887181-73AA-45AC-8E83-52293BA50557}"/>
                    </a:ext>
                  </a:extLst>
                </p14:cNvPr>
                <p14:cNvContentPartPr/>
                <p14:nvPr/>
              </p14:nvContentPartPr>
              <p14:xfrm>
                <a:off x="7236615" y="2133270"/>
                <a:ext cx="30960" cy="3970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3C887181-73AA-45AC-8E83-52293BA505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218615" y="2115270"/>
                  <a:ext cx="6660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1D389E8-92D6-436F-9857-09EA3DB02543}"/>
                    </a:ext>
                  </a:extLst>
                </p14:cNvPr>
                <p14:cNvContentPartPr/>
                <p14:nvPr/>
              </p14:nvContentPartPr>
              <p14:xfrm>
                <a:off x="7047975" y="2468430"/>
                <a:ext cx="413280" cy="748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1D389E8-92D6-436F-9857-09EA3DB025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030335" y="2450790"/>
                  <a:ext cx="448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7100A96-DDC2-4511-BFAC-450F1DE138F1}"/>
                    </a:ext>
                  </a:extLst>
                </p14:cNvPr>
                <p14:cNvContentPartPr/>
                <p14:nvPr/>
              </p14:nvContentPartPr>
              <p14:xfrm>
                <a:off x="7257495" y="2637990"/>
                <a:ext cx="35640" cy="1008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7100A96-DDC2-4511-BFAC-450F1DE138F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39855" y="2620350"/>
                  <a:ext cx="71280" cy="45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77E3EB4-E42E-4F02-A72A-9A0004EED2E7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4F5F6"/>
              </a:clrFrom>
              <a:clrTo>
                <a:srgbClr val="F4F5F6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424612" y="4510087"/>
            <a:ext cx="447675" cy="8667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3C86B10-1A33-4B77-8FFF-39CD7EEDF84B}"/>
                  </a:ext>
                </a:extLst>
              </p14:cNvPr>
              <p14:cNvContentPartPr/>
              <p14:nvPr/>
            </p14:nvContentPartPr>
            <p14:xfrm>
              <a:off x="4925775" y="4313790"/>
              <a:ext cx="1570680" cy="993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3C86B10-1A33-4B77-8FFF-39CD7EEDF84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89775" y="4278150"/>
                <a:ext cx="1642320" cy="10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7388540F-AE7D-4BF9-992A-E524B4C5289D}"/>
              </a:ext>
            </a:extLst>
          </p:cNvPr>
          <p:cNvGrpSpPr/>
          <p:nvPr/>
        </p:nvGrpSpPr>
        <p:grpSpPr>
          <a:xfrm>
            <a:off x="6600495" y="5305230"/>
            <a:ext cx="371880" cy="476640"/>
            <a:chOff x="6600495" y="5305230"/>
            <a:chExt cx="371880" cy="47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27CD183-38B8-4C34-88F6-433FB36BEB79}"/>
                    </a:ext>
                  </a:extLst>
                </p14:cNvPr>
                <p14:cNvContentPartPr/>
                <p14:nvPr/>
              </p14:nvContentPartPr>
              <p14:xfrm>
                <a:off x="6731895" y="5305230"/>
                <a:ext cx="21240" cy="332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27CD183-38B8-4C34-88F6-433FB36BEB7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13895" y="5287590"/>
                  <a:ext cx="5688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C8AF02E-59BD-4B59-BBE7-F19E3B0F9F29}"/>
                    </a:ext>
                  </a:extLst>
                </p14:cNvPr>
                <p14:cNvContentPartPr/>
                <p14:nvPr/>
              </p14:nvContentPartPr>
              <p14:xfrm>
                <a:off x="6600495" y="5657670"/>
                <a:ext cx="371880" cy="3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C8AF02E-59BD-4B59-BBE7-F19E3B0F9F2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82855" y="5640030"/>
                  <a:ext cx="40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0128FA2-1E05-44C3-8165-0ECDAC39D6C8}"/>
                    </a:ext>
                  </a:extLst>
                </p14:cNvPr>
                <p14:cNvContentPartPr/>
                <p14:nvPr/>
              </p14:nvContentPartPr>
              <p14:xfrm>
                <a:off x="6657375" y="5714910"/>
                <a:ext cx="200520" cy="36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0128FA2-1E05-44C3-8165-0ECDAC39D6C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39735" y="5697270"/>
                  <a:ext cx="2361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E647554-01A3-486E-8DD0-F148E577165D}"/>
                    </a:ext>
                  </a:extLst>
                </p14:cNvPr>
                <p14:cNvContentPartPr/>
                <p14:nvPr/>
              </p14:nvContentPartPr>
              <p14:xfrm>
                <a:off x="6724335" y="5781510"/>
                <a:ext cx="72360" cy="36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E647554-01A3-486E-8DD0-F148E57716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706695" y="5763870"/>
                  <a:ext cx="108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7568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Man and woman discuss some document">
            <a:extLst>
              <a:ext uri="{FF2B5EF4-FFF2-40B4-BE49-F238E27FC236}">
                <a16:creationId xmlns:a16="http://schemas.microsoft.com/office/drawing/2014/main" id="{34A80249-1835-46E9-87C9-48F4BEE1EC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1" y="0"/>
            <a:ext cx="12187578" cy="640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887AB-AE63-4AD3-BA85-0F4412B6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59E194F-ECD6-4685-8562-5B7AB400E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C92D3-8AE6-4260-8F63-97ED33A06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Skill</a:t>
            </a:r>
          </a:p>
        </p:txBody>
      </p:sp>
      <p:graphicFrame>
        <p:nvGraphicFramePr>
          <p:cNvPr id="13" name="Content Placeholder 5" descr="Smart Art object">
            <a:extLst>
              <a:ext uri="{FF2B5EF4-FFF2-40B4-BE49-F238E27FC236}">
                <a16:creationId xmlns:a16="http://schemas.microsoft.com/office/drawing/2014/main" id="{4FB62979-011B-4BFB-BCF9-8CD712EA233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50119757"/>
              </p:ext>
            </p:extLst>
          </p:nvPr>
        </p:nvGraphicFramePr>
        <p:xfrm>
          <a:off x="707104" y="1508126"/>
          <a:ext cx="11420727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5827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05FD7-7249-418C-81A0-22605891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TEACH A COURSE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7BB364-4E7C-4A74-9C1B-A29DA61C1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sp>
        <p:nvSpPr>
          <p:cNvPr id="29" name="Title 4">
            <a:extLst>
              <a:ext uri="{FF2B5EF4-FFF2-40B4-BE49-F238E27FC236}">
                <a16:creationId xmlns:a16="http://schemas.microsoft.com/office/drawing/2014/main" id="{2C9DFBED-0159-4EAC-AAAF-5AA47CA2F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</p:spPr>
        <p:txBody>
          <a:bodyPr/>
          <a:lstStyle/>
          <a:p>
            <a:r>
              <a:rPr lang="en-US" dirty="0"/>
              <a:t>Second Skill</a:t>
            </a:r>
          </a:p>
        </p:txBody>
      </p:sp>
      <p:graphicFrame>
        <p:nvGraphicFramePr>
          <p:cNvPr id="15" name="Content Placeholder 14" descr="SmartArt graphic">
            <a:extLst>
              <a:ext uri="{FF2B5EF4-FFF2-40B4-BE49-F238E27FC236}">
                <a16:creationId xmlns:a16="http://schemas.microsoft.com/office/drawing/2014/main" id="{64E2DA81-64A0-4DD0-AB09-53AE3F4EA8F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93797302"/>
              </p:ext>
            </p:extLst>
          </p:nvPr>
        </p:nvGraphicFramePr>
        <p:xfrm>
          <a:off x="747713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5881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Group of people discuss something">
            <a:extLst>
              <a:ext uri="{FF2B5EF4-FFF2-40B4-BE49-F238E27FC236}">
                <a16:creationId xmlns:a16="http://schemas.microsoft.com/office/drawing/2014/main" id="{8E4315D2-4A95-4A93-B1F8-7FD58C7B2B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2" y="0"/>
            <a:ext cx="12172676" cy="64001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019A2A-640A-4285-BA5E-7A47E95D0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Skill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1D6E0-6A9C-4ADB-984E-B54DD59C6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625" y="2083690"/>
            <a:ext cx="3757408" cy="3311706"/>
          </a:xfrm>
        </p:spPr>
        <p:txBody>
          <a:bodyPr>
            <a:noAutofit/>
          </a:bodyPr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malesuada fames ac turpis egestas. Proin pharetra nonummy pede. Mauris et orci.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3FEC5-159E-43A5-9588-54A48A0C2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pic>
        <p:nvPicPr>
          <p:cNvPr id="23" name="Picture Placeholder 22" descr="Hand on the keyboard">
            <a:extLst>
              <a:ext uri="{FF2B5EF4-FFF2-40B4-BE49-F238E27FC236}">
                <a16:creationId xmlns:a16="http://schemas.microsoft.com/office/drawing/2014/main" id="{F00E1472-27F6-44F9-9FC8-BE4D077BF7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9906" y="1692275"/>
            <a:ext cx="6591300" cy="319087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83EE9-686B-49B9-8CF4-6F5F84A0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1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Man is writing something">
            <a:extLst>
              <a:ext uri="{FF2B5EF4-FFF2-40B4-BE49-F238E27FC236}">
                <a16:creationId xmlns:a16="http://schemas.microsoft.com/office/drawing/2014/main" id="{0A33CFDA-BCA7-49BA-9355-8A965303C9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" y="0"/>
            <a:ext cx="12173884" cy="6400800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8BB1268-1039-4D54-B4AA-86EDC245C8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Here is what we learned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46076-8F22-4F03-8E34-958F0BBF9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143" y="3975295"/>
            <a:ext cx="6835858" cy="1089350"/>
          </a:xfrm>
        </p:spPr>
        <p:txBody>
          <a:bodyPr/>
          <a:lstStyle/>
          <a:p>
            <a:r>
              <a:rPr lang="en-US" dirty="0"/>
              <a:t>First Lesson 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4EF85-69A0-4736-9657-2914C80CE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</p:spPr>
        <p:txBody>
          <a:bodyPr>
            <a:normAutofit/>
          </a:bodyPr>
          <a:lstStyle/>
          <a:p>
            <a:r>
              <a:rPr lang="en-US" sz="1600" dirty="0"/>
              <a:t>First skill</a:t>
            </a:r>
            <a:br>
              <a:rPr lang="en-US" sz="1600" dirty="0"/>
            </a:b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Lorem ipsum dolor sit amet, consectetuer adipiscing elit. Maecenas porttitor congue massa. Fusce posuere, magna sed pulvinar ultricies, purus lectus malesuada libero.</a:t>
            </a:r>
          </a:p>
          <a:p>
            <a:r>
              <a:rPr lang="en-US" sz="1600" dirty="0"/>
              <a:t>Second skill</a:t>
            </a:r>
            <a:br>
              <a:rPr lang="en-US" sz="1600" dirty="0"/>
            </a:b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Nunc viverra imperdiet enim. Fusce est. Vivamus a tellus. Pellentesque habitant morbi tristique senectus et netus et malesuada fames ac turpis egestas.</a:t>
            </a:r>
          </a:p>
          <a:p>
            <a:r>
              <a:rPr lang="en-US" sz="1600" dirty="0"/>
              <a:t>Third skill</a:t>
            </a:r>
            <a:br>
              <a:rPr lang="en-US" sz="1600" dirty="0"/>
            </a:b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Lorem ipsum dolor sit amet, consectetuer adipiscing elit. Maecenas porttitor congue massa.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cxnSp>
        <p:nvCxnSpPr>
          <p:cNvPr id="24" name="Straight Connector 23" descr="Line">
            <a:extLst>
              <a:ext uri="{FF2B5EF4-FFF2-40B4-BE49-F238E27FC236}">
                <a16:creationId xmlns:a16="http://schemas.microsoft.com/office/drawing/2014/main" id="{D1EE87BC-47EA-4487-9066-EB3C39096F51}"/>
              </a:ext>
            </a:extLst>
          </p:cNvPr>
          <p:cNvCxnSpPr>
            <a:cxnSpLocks/>
          </p:cNvCxnSpPr>
          <p:nvPr/>
        </p:nvCxnSpPr>
        <p:spPr>
          <a:xfrm>
            <a:off x="5770474" y="4973957"/>
            <a:ext cx="3291840" cy="0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836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C2CC8-7675-4EA7-B0DF-8BB3BBD06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68A8EB-D811-4893-84F0-8DC998D69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C6CC32-12E2-40AB-91E7-E065E3B5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Progress</a:t>
            </a:r>
          </a:p>
        </p:txBody>
      </p:sp>
      <p:graphicFrame>
        <p:nvGraphicFramePr>
          <p:cNvPr id="5" name="Content Placeholder 2" descr="Smart 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17275869"/>
              </p:ext>
            </p:extLst>
          </p:nvPr>
        </p:nvGraphicFramePr>
        <p:xfrm>
          <a:off x="675022" y="1812925"/>
          <a:ext cx="10906125" cy="4087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034795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lassic-Corporate_Teach a Course_02_Win32_MO - v3" id="{9EE2A5A3-E40E-40AC-9760-FB610F2897F3}" vid="{7FC277D3-686C-411B-BE49-3E65515A7D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09386F-CDB5-4CE9-AE70-AE4E53A633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8F16D9-EB65-4F11-9CD9-58377B437CF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C65060F-1094-41F3-95E3-03DA10677C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157</TotalTime>
  <Words>473</Words>
  <Application>Microsoft Office PowerPoint</Application>
  <PresentationFormat>Widescreen</PresentationFormat>
  <Paragraphs>78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RetrospectVTI</vt:lpstr>
      <vt:lpstr>Teach a Course</vt:lpstr>
      <vt:lpstr>Course Outline</vt:lpstr>
      <vt:lpstr>First Lesson</vt:lpstr>
      <vt:lpstr>NodeMCU ESP8266 E12</vt:lpstr>
      <vt:lpstr>Second Skill</vt:lpstr>
      <vt:lpstr>Second Skill</vt:lpstr>
      <vt:lpstr>Third Skill</vt:lpstr>
      <vt:lpstr>First Lesson Summary</vt:lpstr>
      <vt:lpstr>Course Progress</vt:lpstr>
      <vt:lpstr>Course Progress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 a Course</dc:title>
  <dc:creator>Nguyen Duc Tien</dc:creator>
  <cp:lastModifiedBy>Nguyen Duc Tien</cp:lastModifiedBy>
  <cp:revision>8</cp:revision>
  <dcterms:created xsi:type="dcterms:W3CDTF">2021-12-24T13:21:36Z</dcterms:created>
  <dcterms:modified xsi:type="dcterms:W3CDTF">2021-12-24T15:58:52Z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